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C0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8B2D7-19D7-4D9C-8C72-1C50B89F5E05}" v="15" dt="2022-01-09T11:13:10.4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6" autoAdjust="0"/>
    <p:restoredTop sz="94660"/>
  </p:normalViewPr>
  <p:slideViewPr>
    <p:cSldViewPr snapToGrid="0">
      <p:cViewPr>
        <p:scale>
          <a:sx n="100" d="100"/>
          <a:sy n="100" d="100"/>
        </p:scale>
        <p:origin x="3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Wade" userId="8862bb0f9e2062c2" providerId="LiveId" clId="{EA8E1E98-058F-498A-9BE2-419BFDF928A3}"/>
    <pc:docChg chg="undo custSel modSld">
      <pc:chgData name="Laura Wade" userId="8862bb0f9e2062c2" providerId="LiveId" clId="{EA8E1E98-058F-498A-9BE2-419BFDF928A3}" dt="2022-01-09T11:13:29.207" v="1255" actId="1076"/>
      <pc:docMkLst>
        <pc:docMk/>
      </pc:docMkLst>
      <pc:sldChg chg="addSp delSp modSp">
        <pc:chgData name="Laura Wade" userId="8862bb0f9e2062c2" providerId="LiveId" clId="{EA8E1E98-058F-498A-9BE2-419BFDF928A3}" dt="2022-01-09T11:13:29.207" v="1255" actId="1076"/>
        <pc:sldMkLst>
          <pc:docMk/>
          <pc:sldMk cId="3233735722" sldId="256"/>
        </pc:sldMkLst>
        <pc:spChg chg="mod">
          <ac:chgData name="Laura Wade" userId="8862bb0f9e2062c2" providerId="LiveId" clId="{EA8E1E98-058F-498A-9BE2-419BFDF928A3}" dt="2022-01-09T11:11:02.681" v="1146" actId="14100"/>
          <ac:spMkLst>
            <pc:docMk/>
            <pc:sldMk cId="3233735722" sldId="256"/>
            <ac:spMk id="2" creationId="{272A6C43-8AC0-49DC-8708-25EB36E3386B}"/>
          </ac:spMkLst>
        </pc:spChg>
        <pc:spChg chg="add del">
          <ac:chgData name="Laura Wade" userId="8862bb0f9e2062c2" providerId="LiveId" clId="{EA8E1E98-058F-498A-9BE2-419BFDF928A3}" dt="2022-01-09T11:06:01.216" v="1085"/>
          <ac:spMkLst>
            <pc:docMk/>
            <pc:sldMk cId="3233735722" sldId="256"/>
            <ac:spMk id="5" creationId="{4B303BEC-F3B8-4713-8C21-982955ACB3FC}"/>
          </ac:spMkLst>
        </pc:spChg>
        <pc:spChg chg="mod">
          <ac:chgData name="Laura Wade" userId="8862bb0f9e2062c2" providerId="LiveId" clId="{EA8E1E98-058F-498A-9BE2-419BFDF928A3}" dt="2022-01-09T11:13:21.002" v="1254" actId="1076"/>
          <ac:spMkLst>
            <pc:docMk/>
            <pc:sldMk cId="3233735722" sldId="256"/>
            <ac:spMk id="7" creationId="{D9B39A43-C2B3-4B61-8303-35DFFC022B97}"/>
          </ac:spMkLst>
        </pc:spChg>
        <pc:spChg chg="mod">
          <ac:chgData name="Laura Wade" userId="8862bb0f9e2062c2" providerId="LiveId" clId="{EA8E1E98-058F-498A-9BE2-419BFDF928A3}" dt="2022-01-09T11:10:59.390" v="1145" actId="14100"/>
          <ac:spMkLst>
            <pc:docMk/>
            <pc:sldMk cId="3233735722" sldId="256"/>
            <ac:spMk id="9" creationId="{CFF0F007-5A3E-4EA8-B2F6-65F1212647E2}"/>
          </ac:spMkLst>
        </pc:spChg>
        <pc:spChg chg="mod">
          <ac:chgData name="Laura Wade" userId="8862bb0f9e2062c2" providerId="LiveId" clId="{EA8E1E98-058F-498A-9BE2-419BFDF928A3}" dt="2022-01-09T11:13:29.207" v="1255" actId="1076"/>
          <ac:spMkLst>
            <pc:docMk/>
            <pc:sldMk cId="3233735722" sldId="256"/>
            <ac:spMk id="11" creationId="{835FCC4B-503D-41EE-95A2-CD32710E602F}"/>
          </ac:spMkLst>
        </pc:spChg>
        <pc:spChg chg="mod">
          <ac:chgData name="Laura Wade" userId="8862bb0f9e2062c2" providerId="LiveId" clId="{EA8E1E98-058F-498A-9BE2-419BFDF928A3}" dt="2022-01-09T11:08:38.709" v="1116" actId="113"/>
          <ac:spMkLst>
            <pc:docMk/>
            <pc:sldMk cId="3233735722" sldId="256"/>
            <ac:spMk id="12" creationId="{9EAEA423-949D-44A0-83EE-0AEE97A2C421}"/>
          </ac:spMkLst>
        </pc:spChg>
        <pc:spChg chg="del mod">
          <ac:chgData name="Laura Wade" userId="8862bb0f9e2062c2" providerId="LiveId" clId="{EA8E1E98-058F-498A-9BE2-419BFDF928A3}" dt="2022-01-09T11:05:12.436" v="1081"/>
          <ac:spMkLst>
            <pc:docMk/>
            <pc:sldMk cId="3233735722" sldId="256"/>
            <ac:spMk id="14" creationId="{862609F5-5F56-494C-A239-41D5CEDDE0FC}"/>
          </ac:spMkLst>
        </pc:spChg>
        <pc:spChg chg="mod">
          <ac:chgData name="Laura Wade" userId="8862bb0f9e2062c2" providerId="LiveId" clId="{EA8E1E98-058F-498A-9BE2-419BFDF928A3}" dt="2022-01-09T11:10:55.998" v="1144" actId="14100"/>
          <ac:spMkLst>
            <pc:docMk/>
            <pc:sldMk cId="3233735722" sldId="256"/>
            <ac:spMk id="17" creationId="{0A078FE5-628B-4647-8478-512C951A5726}"/>
          </ac:spMkLst>
        </pc:spChg>
        <pc:graphicFrameChg chg="add del">
          <ac:chgData name="Laura Wade" userId="8862bb0f9e2062c2" providerId="LiveId" clId="{EA8E1E98-058F-498A-9BE2-419BFDF928A3}" dt="2022-01-09T11:06:01.216" v="1085"/>
          <ac:graphicFrameMkLst>
            <pc:docMk/>
            <pc:sldMk cId="3233735722" sldId="256"/>
            <ac:graphicFrameMk id="4" creationId="{1F553074-55F1-4F7B-8C49-7694CE4E15B0}"/>
          </ac:graphicFrameMkLst>
        </pc:graphicFrameChg>
        <pc:graphicFrameChg chg="add mod modGraphic">
          <ac:chgData name="Laura Wade" userId="8862bb0f9e2062c2" providerId="LiveId" clId="{EA8E1E98-058F-498A-9BE2-419BFDF928A3}" dt="2022-01-09T11:11:40.237" v="1155" actId="113"/>
          <ac:graphicFrameMkLst>
            <pc:docMk/>
            <pc:sldMk cId="3233735722" sldId="256"/>
            <ac:graphicFrameMk id="8" creationId="{6762DED5-AD1D-45CE-ADEC-C6A445F3DAEB}"/>
          </ac:graphicFrameMkLst>
        </pc:graphicFrameChg>
        <pc:picChg chg="del">
          <ac:chgData name="Laura Wade" userId="8862bb0f9e2062c2" providerId="LiveId" clId="{EA8E1E98-058F-498A-9BE2-419BFDF928A3}" dt="2022-01-09T10:55:50.078" v="0" actId="478"/>
          <ac:picMkLst>
            <pc:docMk/>
            <pc:sldMk cId="3233735722" sldId="256"/>
            <ac:picMk id="3" creationId="{EC72D7FA-242D-48DB-ABA0-E310C236B416}"/>
          </ac:picMkLst>
        </pc:picChg>
        <pc:picChg chg="del">
          <ac:chgData name="Laura Wade" userId="8862bb0f9e2062c2" providerId="LiveId" clId="{EA8E1E98-058F-498A-9BE2-419BFDF928A3}" dt="2022-01-09T10:55:52.066" v="1" actId="478"/>
          <ac:picMkLst>
            <pc:docMk/>
            <pc:sldMk cId="3233735722" sldId="256"/>
            <ac:picMk id="6" creationId="{0CE918C7-8922-4A12-A2F0-774E95C316E5}"/>
          </ac:picMkLst>
        </pc:picChg>
        <pc:picChg chg="del">
          <ac:chgData name="Laura Wade" userId="8862bb0f9e2062c2" providerId="LiveId" clId="{EA8E1E98-058F-498A-9BE2-419BFDF928A3}" dt="2022-01-09T11:05:07.662" v="1079" actId="478"/>
          <ac:picMkLst>
            <pc:docMk/>
            <pc:sldMk cId="3233735722" sldId="256"/>
            <ac:picMk id="13" creationId="{79BAB28F-29D4-4148-8D97-710F61C05E9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ED0E06-6616-49C9-A75F-A585454D8701}"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7079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D0E06-6616-49C9-A75F-A585454D8701}"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137585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D0E06-6616-49C9-A75F-A585454D8701}"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214858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D0E06-6616-49C9-A75F-A585454D8701}"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63174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ED0E06-6616-49C9-A75F-A585454D8701}"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374675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ED0E06-6616-49C9-A75F-A585454D8701}"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8868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ED0E06-6616-49C9-A75F-A585454D8701}"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429044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D0E06-6616-49C9-A75F-A585454D8701}"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296325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D0E06-6616-49C9-A75F-A585454D8701}"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46133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BED0E06-6616-49C9-A75F-A585454D8701}"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321559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BED0E06-6616-49C9-A75F-A585454D8701}"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5BB1A-C1B9-4D41-B59D-C5C138CB4249}" type="slidenum">
              <a:rPr lang="en-GB" smtClean="0"/>
              <a:t>‹#›</a:t>
            </a:fld>
            <a:endParaRPr lang="en-GB"/>
          </a:p>
        </p:txBody>
      </p:sp>
    </p:spTree>
    <p:extLst>
      <p:ext uri="{BB962C8B-B14F-4D97-AF65-F5344CB8AC3E}">
        <p14:creationId xmlns:p14="http://schemas.microsoft.com/office/powerpoint/2010/main" val="3312129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ED0E06-6616-49C9-A75F-A585454D8701}" type="datetimeFigureOut">
              <a:rPr lang="en-GB" smtClean="0"/>
              <a:t>09/01/2022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B85BB1A-C1B9-4D41-B59D-C5C138CB4249}" type="slidenum">
              <a:rPr lang="en-GB" smtClean="0"/>
              <a:t>‹#›</a:t>
            </a:fld>
            <a:endParaRPr lang="en-GB"/>
          </a:p>
        </p:txBody>
      </p:sp>
    </p:spTree>
    <p:extLst>
      <p:ext uri="{BB962C8B-B14F-4D97-AF65-F5344CB8AC3E}">
        <p14:creationId xmlns:p14="http://schemas.microsoft.com/office/powerpoint/2010/main" val="1281228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ams.microsoft.com/l/meetup-join/19%3ameeting_MzM2YTYxYjktY2RlNy00MWM0LWI1OGMtZWM3NTA1NDI3NjFi%40thread.v2/0?context=%7b%22Tid%22%3a%22473ccf1b-3957-4eb0-82ba-be8a6aa1f64a%22%2c%22Oid%22%3a%226af42bc1-4e82-402a-b3e7-87fafa90da47%22%7d" TargetMode="External"/><Relationship Id="rId13" Type="http://schemas.openxmlformats.org/officeDocument/2006/relationships/hyperlink" Target="https://teams.microsoft.com/l/meetup-join/19%3ameeting_MTgxNTRkYzgtOTI4Yy00MGU0LWE2MmEtMDBlNDVmOTg2OTEx%40thread.v2/0?context=%7b%22Tid%22%3a%22473ccf1b-3957-4eb0-82ba-be8a6aa1f64a%22%2c%22Oid%22%3a%226af42bc1-4e82-402a-b3e7-87fafa90da47%22%7d" TargetMode="External"/><Relationship Id="rId18" Type="http://schemas.openxmlformats.org/officeDocument/2006/relationships/hyperlink" Target="https://teams.microsoft.com/l/meetup-join/19%3ameeting_MDdhNjAyNDEtZDc5OS00ZTY1LTkwNTUtNzIwNTZlOTlhMDEy%40thread.v2/0?context=%7b%22Tid%22%3a%22473ccf1b-3957-4eb0-82ba-be8a6aa1f64a%22%2c%22Oid%22%3a%226af42bc1-4e82-402a-b3e7-87fafa90da47%22%7d" TargetMode="External"/><Relationship Id="rId3" Type="http://schemas.openxmlformats.org/officeDocument/2006/relationships/hyperlink" Target="https://www.nwpgmd.nhs.uk/supported-return-to-training" TargetMode="External"/><Relationship Id="rId7" Type="http://schemas.openxmlformats.org/officeDocument/2006/relationships/hyperlink" Target="https://teams.microsoft.com/l/meetup-join/19%3ameeting_MTI2ODNhNjUtOWMwMi00NWEzLTg1OTctNTY2NjQ3NGI5Mzky%40thread.v2/0?context=%7b%22Tid%22%3a%22473ccf1b-3957-4eb0-82ba-be8a6aa1f64a%22%2c%22Oid%22%3a%226af42bc1-4e82-402a-b3e7-87fafa90da47%22%7d" TargetMode="External"/><Relationship Id="rId12" Type="http://schemas.openxmlformats.org/officeDocument/2006/relationships/hyperlink" Target="https://teams.microsoft.com/l/meetup-join/19%3ameeting_N2E1OTVlOWItMjhhMi00NWE0LWI2MzItNmU3MzIwMWE2MDFl%40thread.v2/0?context=%7b%22Tid%22%3a%22473ccf1b-3957-4eb0-82ba-be8a6aa1f64a%22%2c%22Oid%22%3a%226af42bc1-4e82-402a-b3e7-87fafa90da47%22%7d" TargetMode="External"/><Relationship Id="rId17" Type="http://schemas.openxmlformats.org/officeDocument/2006/relationships/hyperlink" Target="https://teams.microsoft.com/l/meetup-join/19%3ameeting_NjZmZDE5NzYtY2M2Yi00ZGYwLWI0ZTUtMGRjODc0OWVmNGVi%40thread.v2/0?context=%7b%22Tid%22%3a%22473ccf1b-3957-4eb0-82ba-be8a6aa1f64a%22%2c%22Oid%22%3a%226af42bc1-4e82-402a-b3e7-87fafa90da47%22%7d" TargetMode="External"/><Relationship Id="rId2" Type="http://schemas.openxmlformats.org/officeDocument/2006/relationships/hyperlink" Target="https://forms.office.com/r/zY608bXEDp" TargetMode="External"/><Relationship Id="rId16" Type="http://schemas.openxmlformats.org/officeDocument/2006/relationships/hyperlink" Target="https://teams.microsoft.com/l/meetup-join/19%3ameeting_YmNkZDk0NGMtNzZkYy00Y2M2LTgwMjAtZGU2YzI2YTJiNmEy%40thread.v2/0?context=%7b%22Tid%22%3a%22473ccf1b-3957-4eb0-82ba-be8a6aa1f64a%22%2c%22Oid%22%3a%226af42bc1-4e82-402a-b3e7-87fafa90da47%22%7d" TargetMode="External"/><Relationship Id="rId20" Type="http://schemas.openxmlformats.org/officeDocument/2006/relationships/hyperlink" Target="https://teams.microsoft.com/l/meetup-join/19%3ameeting_MmEyMjRkNzQtODExOS00NGE2LWI3ZTUtMGFjNDU5Yzc0YjIy%40thread.v2/0?context=%7b%22Tid%22%3a%22473ccf1b-3957-4eb0-82ba-be8a6aa1f64a%22%2c%22Oid%22%3a%226af42bc1-4e82-402a-b3e7-87fafa90da47%22%7d" TargetMode="External"/><Relationship Id="rId1" Type="http://schemas.openxmlformats.org/officeDocument/2006/relationships/slideLayout" Target="../slideLayouts/slideLayout1.xml"/><Relationship Id="rId6" Type="http://schemas.openxmlformats.org/officeDocument/2006/relationships/hyperlink" Target="mailto:Lindsay.brunt@alderhey.nhs.uk" TargetMode="External"/><Relationship Id="rId11" Type="http://schemas.openxmlformats.org/officeDocument/2006/relationships/hyperlink" Target="https://teams.microsoft.com/l/meetup-join/19%3ameeting_ODI4MDEyMDgtODk1My00NDBjLTgxMTktYjRhMzZiMDBhNDQ2%40thread.v2/0?context=%7b%22Tid%22%3a%22473ccf1b-3957-4eb0-82ba-be8a6aa1f64a%22%2c%22Oid%22%3a%226af42bc1-4e82-402a-b3e7-87fafa90da47%22%7d" TargetMode="External"/><Relationship Id="rId5" Type="http://schemas.openxmlformats.org/officeDocument/2006/relationships/hyperlink" Target="mailto:Jackie.kennedy@mft.nhs.uk" TargetMode="External"/><Relationship Id="rId15" Type="http://schemas.openxmlformats.org/officeDocument/2006/relationships/hyperlink" Target="https://teams.microsoft.com/l/meetup-join/19%3ameeting_Mjg1OGI3M2YtMmYzZC00ZmMyLTg3ZGEtOWYwMWI5YzVlNjg4%40thread.v2/0?context=%7b%22Tid%22%3a%22473ccf1b-3957-4eb0-82ba-be8a6aa1f64a%22%2c%22Oid%22%3a%226af42bc1-4e82-402a-b3e7-87fafa90da47%22%7d" TargetMode="External"/><Relationship Id="rId10" Type="http://schemas.openxmlformats.org/officeDocument/2006/relationships/hyperlink" Target="https://teams.microsoft.com/l/meetup-join/19%3ameeting_NmU4N2MyNjEtN2RhNi00OTE5LWJkNGQtOTZiMjJlNzgxODY4%40thread.v2/0?context=%7b%22Tid%22%3a%22473ccf1b-3957-4eb0-82ba-be8a6aa1f64a%22%2c%22Oid%22%3a%226af42bc1-4e82-402a-b3e7-87fafa90da47%22%7d" TargetMode="External"/><Relationship Id="rId19" Type="http://schemas.openxmlformats.org/officeDocument/2006/relationships/hyperlink" Target="https://teams.microsoft.com/l/meetup-join/19%3ameeting_NDg3NjI3YWEtNzY3Ni00ZmFkLWE4MTMtMjZlYzllY2NhMDJh%40thread.v2/0?context=%7b%22Tid%22%3a%22473ccf1b-3957-4eb0-82ba-be8a6aa1f64a%22%2c%22Oid%22%3a%226af42bc1-4e82-402a-b3e7-87fafa90da47%22%7d" TargetMode="External"/><Relationship Id="rId4" Type="http://schemas.openxmlformats.org/officeDocument/2006/relationships/hyperlink" Target="https://chat.whatsapp.com/LqSWdNarKROLE13nuq7Kys" TargetMode="External"/><Relationship Id="rId9" Type="http://schemas.openxmlformats.org/officeDocument/2006/relationships/hyperlink" Target="https://teams.microsoft.com/l/meetup-join/19%3ameeting_ZmM3MjAxMjEtN2JmOC00N2FjLTkzOTAtZTQzMzA2MmFkMzMz%40thread.v2/0?context=%7b%22Tid%22%3a%22473ccf1b-3957-4eb0-82ba-be8a6aa1f64a%22%2c%22Oid%22%3a%226af42bc1-4e82-402a-b3e7-87fafa90da47%22%7d" TargetMode="External"/><Relationship Id="rId14" Type="http://schemas.openxmlformats.org/officeDocument/2006/relationships/hyperlink" Target="https://teams.microsoft.com/l/meetup-join/19%3ameeting_MzQxZDVlMzEtOTlhYi00ODU4LThkNmUtNTQ0NzAwZmU4Yjc0%40thread.v2/0?context=%7b%22Tid%22%3a%22473ccf1b-3957-4eb0-82ba-be8a6aa1f64a%22%2c%22Oid%22%3a%226af42bc1-4e82-402a-b3e7-87fafa90da47%22%7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B39A43-C2B3-4B61-8303-35DFFC022B97}"/>
              </a:ext>
            </a:extLst>
          </p:cNvPr>
          <p:cNvSpPr/>
          <p:nvPr/>
        </p:nvSpPr>
        <p:spPr>
          <a:xfrm>
            <a:off x="1252537" y="295789"/>
            <a:ext cx="4505325" cy="369332"/>
          </a:xfrm>
          <a:prstGeom prst="rect">
            <a:avLst/>
          </a:prstGeom>
        </p:spPr>
        <p:txBody>
          <a:bodyPr wrap="square">
            <a:spAutoFit/>
          </a:bodyPr>
          <a:lstStyle/>
          <a:p>
            <a:r>
              <a:rPr lang="en-GB" b="1" u="sng" dirty="0"/>
              <a:t>North West Paediatrics </a:t>
            </a:r>
            <a:r>
              <a:rPr lang="en-GB" b="1" u="sng" dirty="0" err="1"/>
              <a:t>SuppoRTT</a:t>
            </a:r>
            <a:r>
              <a:rPr lang="en-GB" b="1" u="sng" dirty="0"/>
              <a:t> Newsletter</a:t>
            </a:r>
            <a:endParaRPr lang="en-GB" dirty="0"/>
          </a:p>
        </p:txBody>
      </p:sp>
      <p:sp>
        <p:nvSpPr>
          <p:cNvPr id="9" name="TextBox 8">
            <a:extLst>
              <a:ext uri="{FF2B5EF4-FFF2-40B4-BE49-F238E27FC236}">
                <a16:creationId xmlns:a16="http://schemas.microsoft.com/office/drawing/2014/main" id="{CFF0F007-5A3E-4EA8-B2F6-65F1212647E2}"/>
              </a:ext>
            </a:extLst>
          </p:cNvPr>
          <p:cNvSpPr txBox="1"/>
          <p:nvPr/>
        </p:nvSpPr>
        <p:spPr>
          <a:xfrm>
            <a:off x="3505200" y="3320626"/>
            <a:ext cx="3139475" cy="3477875"/>
          </a:xfrm>
          <a:prstGeom prst="rect">
            <a:avLst/>
          </a:prstGeom>
          <a:solidFill>
            <a:srgbClr val="E6C0E2"/>
          </a:solidFill>
          <a:ln>
            <a:solidFill>
              <a:schemeClr val="tx1"/>
            </a:solidFill>
          </a:ln>
        </p:spPr>
        <p:txBody>
          <a:bodyPr wrap="square" rtlCol="0">
            <a:spAutoFit/>
          </a:bodyPr>
          <a:lstStyle/>
          <a:p>
            <a:r>
              <a:rPr lang="en-GB" sz="1200" b="1" dirty="0"/>
              <a:t>RTT skills sessions – Alder Hey Children’s Hospital -Institute in the Park:</a:t>
            </a:r>
            <a:endParaRPr lang="en-GB" sz="1200" dirty="0"/>
          </a:p>
          <a:p>
            <a:r>
              <a:rPr lang="en-GB" sz="1300" dirty="0"/>
              <a:t>These informal sessions will have a mixture of mannikins to practice clinical skills and specific scenarios can also be set up if needed.</a:t>
            </a:r>
          </a:p>
          <a:p>
            <a:endParaRPr lang="en-GB" sz="1200" dirty="0"/>
          </a:p>
          <a:p>
            <a:r>
              <a:rPr lang="en-GB" sz="1200" b="1" dirty="0"/>
              <a:t>To sign up please fill in the form attached - </a:t>
            </a:r>
            <a:r>
              <a:rPr lang="en-GB" sz="1200" b="1" u="sng" dirty="0">
                <a:hlinkClick r:id="rId2"/>
              </a:rPr>
              <a:t>https://forms.office.com/r/zY608bXEDp</a:t>
            </a:r>
            <a:r>
              <a:rPr lang="en-GB" sz="1200" b="1" dirty="0"/>
              <a:t> </a:t>
            </a:r>
          </a:p>
          <a:p>
            <a:endParaRPr lang="en-GB" sz="1200" b="1" dirty="0"/>
          </a:p>
          <a:p>
            <a:r>
              <a:rPr lang="en-GB" sz="1200" b="1" dirty="0"/>
              <a:t>Current dates:</a:t>
            </a:r>
            <a:endParaRPr lang="en-GB" sz="1200" dirty="0"/>
          </a:p>
          <a:p>
            <a:r>
              <a:rPr lang="en-GB" sz="1200" dirty="0"/>
              <a:t>11</a:t>
            </a:r>
            <a:r>
              <a:rPr lang="en-GB" sz="1200" baseline="30000" dirty="0"/>
              <a:t>th</a:t>
            </a:r>
            <a:r>
              <a:rPr lang="en-GB" sz="1200" dirty="0"/>
              <a:t> January 10am-2pm – Lecture theatre 1</a:t>
            </a:r>
          </a:p>
          <a:p>
            <a:r>
              <a:rPr lang="en-GB" sz="1200" dirty="0"/>
              <a:t>8</a:t>
            </a:r>
            <a:r>
              <a:rPr lang="en-GB" sz="1200" baseline="30000" dirty="0"/>
              <a:t>th</a:t>
            </a:r>
            <a:r>
              <a:rPr lang="en-GB" sz="1200" dirty="0"/>
              <a:t> February 10am-2pm – Lecture Theatre 1</a:t>
            </a:r>
          </a:p>
          <a:p>
            <a:r>
              <a:rPr lang="en-GB" sz="1200" dirty="0"/>
              <a:t>8</a:t>
            </a:r>
            <a:r>
              <a:rPr lang="en-GB" sz="1200" baseline="30000" dirty="0"/>
              <a:t>th</a:t>
            </a:r>
            <a:r>
              <a:rPr lang="en-GB" sz="1200" dirty="0"/>
              <a:t> March 10am-2pm – Lecture Theatre 1</a:t>
            </a:r>
          </a:p>
          <a:p>
            <a:r>
              <a:rPr lang="en-GB" sz="1200" dirty="0"/>
              <a:t>12</a:t>
            </a:r>
            <a:r>
              <a:rPr lang="en-GB" sz="1200" baseline="30000" dirty="0"/>
              <a:t>th</a:t>
            </a:r>
            <a:r>
              <a:rPr lang="en-GB" sz="1200" dirty="0"/>
              <a:t> April 10am-2pm – Boardroom</a:t>
            </a:r>
          </a:p>
          <a:p>
            <a:r>
              <a:rPr lang="en-GB" sz="1200" dirty="0"/>
              <a:t>10</a:t>
            </a:r>
            <a:r>
              <a:rPr lang="en-GB" sz="1200" baseline="30000" dirty="0"/>
              <a:t>th</a:t>
            </a:r>
            <a:r>
              <a:rPr lang="en-GB" sz="1200" dirty="0"/>
              <a:t> May 10am-2pm – Boardroom</a:t>
            </a:r>
          </a:p>
          <a:p>
            <a:endParaRPr lang="en-GB" sz="1200" dirty="0"/>
          </a:p>
          <a:p>
            <a:r>
              <a:rPr lang="en-GB" sz="1400" dirty="0"/>
              <a:t>Dates for the Manchester site  TBC</a:t>
            </a:r>
          </a:p>
        </p:txBody>
      </p:sp>
      <p:sp>
        <p:nvSpPr>
          <p:cNvPr id="11" name="TextBox 10">
            <a:extLst>
              <a:ext uri="{FF2B5EF4-FFF2-40B4-BE49-F238E27FC236}">
                <a16:creationId xmlns:a16="http://schemas.microsoft.com/office/drawing/2014/main" id="{835FCC4B-503D-41EE-95A2-CD32710E602F}"/>
              </a:ext>
            </a:extLst>
          </p:cNvPr>
          <p:cNvSpPr txBox="1"/>
          <p:nvPr/>
        </p:nvSpPr>
        <p:spPr>
          <a:xfrm>
            <a:off x="303875" y="696838"/>
            <a:ext cx="6250250" cy="1169551"/>
          </a:xfrm>
          <a:prstGeom prst="rect">
            <a:avLst/>
          </a:prstGeom>
          <a:noFill/>
        </p:spPr>
        <p:txBody>
          <a:bodyPr wrap="square" rtlCol="0">
            <a:spAutoFit/>
          </a:bodyPr>
          <a:lstStyle/>
          <a:p>
            <a:pPr algn="ctr"/>
            <a:r>
              <a:rPr lang="en-GB" sz="1400" dirty="0"/>
              <a:t>Happy new year! We just wanted to share with you some information about paediatric specific supported return to training resources/courses coming up over the next few months.</a:t>
            </a:r>
          </a:p>
          <a:p>
            <a:pPr algn="ctr"/>
            <a:r>
              <a:rPr lang="en-GB" sz="1400" dirty="0"/>
              <a:t>For more general information on the </a:t>
            </a:r>
            <a:r>
              <a:rPr lang="en-GB" sz="1400" dirty="0" err="1"/>
              <a:t>suppoRTT</a:t>
            </a:r>
            <a:r>
              <a:rPr lang="en-GB" sz="1400" dirty="0"/>
              <a:t> programme please see the website:</a:t>
            </a:r>
          </a:p>
          <a:p>
            <a:pPr algn="ctr"/>
            <a:r>
              <a:rPr lang="en-GB" sz="1400" dirty="0">
                <a:hlinkClick r:id="rId3"/>
              </a:rPr>
              <a:t>https://www.nwpgmd.nhs.uk/supported-return-to-training</a:t>
            </a:r>
            <a:r>
              <a:rPr lang="en-GB" sz="1400" dirty="0"/>
              <a:t> </a:t>
            </a:r>
          </a:p>
        </p:txBody>
      </p:sp>
      <p:sp>
        <p:nvSpPr>
          <p:cNvPr id="12" name="TextBox 11">
            <a:extLst>
              <a:ext uri="{FF2B5EF4-FFF2-40B4-BE49-F238E27FC236}">
                <a16:creationId xmlns:a16="http://schemas.microsoft.com/office/drawing/2014/main" id="{9EAEA423-949D-44A0-83EE-0AEE97A2C421}"/>
              </a:ext>
            </a:extLst>
          </p:cNvPr>
          <p:cNvSpPr txBox="1"/>
          <p:nvPr/>
        </p:nvSpPr>
        <p:spPr>
          <a:xfrm>
            <a:off x="173895" y="6940477"/>
            <a:ext cx="6470781" cy="2800767"/>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GB" sz="1400" b="1" dirty="0"/>
              <a:t>Virtual simulation sessions via Teams</a:t>
            </a:r>
          </a:p>
          <a:p>
            <a:pPr algn="ctr"/>
            <a:r>
              <a:rPr lang="en-GB" sz="1400" dirty="0"/>
              <a:t> (Click on the links below to join the meetings)</a:t>
            </a:r>
          </a:p>
          <a:p>
            <a:pPr algn="ctr"/>
            <a:r>
              <a:rPr lang="en-GB" sz="1200" dirty="0"/>
              <a:t>These sessions will involve watching a recorded 360 simulation followed by a group discussion/debrief of learning points. It’s very informal if little people are noisy in the background don’t worry! </a:t>
            </a:r>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a:p>
            <a:pPr algn="ctr"/>
            <a:endParaRPr lang="en-GB" sz="1400" dirty="0"/>
          </a:p>
        </p:txBody>
      </p:sp>
      <p:sp>
        <p:nvSpPr>
          <p:cNvPr id="17" name="TextBox 16">
            <a:extLst>
              <a:ext uri="{FF2B5EF4-FFF2-40B4-BE49-F238E27FC236}">
                <a16:creationId xmlns:a16="http://schemas.microsoft.com/office/drawing/2014/main" id="{0A078FE5-628B-4647-8478-512C951A5726}"/>
              </a:ext>
            </a:extLst>
          </p:cNvPr>
          <p:cNvSpPr txBox="1"/>
          <p:nvPr/>
        </p:nvSpPr>
        <p:spPr>
          <a:xfrm>
            <a:off x="173895" y="1999504"/>
            <a:ext cx="6470781" cy="1169551"/>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1400" b="1" dirty="0"/>
              <a:t>WhatsApp – Peer Support Group</a:t>
            </a:r>
          </a:p>
          <a:p>
            <a:pPr algn="ctr"/>
            <a:r>
              <a:rPr lang="en-GB" sz="1400" dirty="0"/>
              <a:t>We have set up an informal peer support group on WhatsApp for trainees currently out of programme to enable you to share resources and general advice. If you’d like to join please use this link:</a:t>
            </a:r>
          </a:p>
          <a:p>
            <a:pPr algn="ctr"/>
            <a:r>
              <a:rPr lang="en-GB" sz="1400" dirty="0">
                <a:hlinkClick r:id="rId4"/>
              </a:rPr>
              <a:t>https://chat.whatsapp.com/LqSWdNarKROLE13nuq7Kys</a:t>
            </a:r>
            <a:r>
              <a:rPr lang="en-GB" sz="1400" dirty="0"/>
              <a:t> </a:t>
            </a:r>
          </a:p>
        </p:txBody>
      </p:sp>
      <p:sp>
        <p:nvSpPr>
          <p:cNvPr id="2" name="TextBox 1">
            <a:extLst>
              <a:ext uri="{FF2B5EF4-FFF2-40B4-BE49-F238E27FC236}">
                <a16:creationId xmlns:a16="http://schemas.microsoft.com/office/drawing/2014/main" id="{272A6C43-8AC0-49DC-8708-25EB36E3386B}"/>
              </a:ext>
            </a:extLst>
          </p:cNvPr>
          <p:cNvSpPr txBox="1"/>
          <p:nvPr/>
        </p:nvSpPr>
        <p:spPr>
          <a:xfrm>
            <a:off x="173895" y="3320626"/>
            <a:ext cx="3139475" cy="3508653"/>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GB" sz="1400" b="1" dirty="0"/>
              <a:t>Upcoming return to training courses:</a:t>
            </a:r>
          </a:p>
          <a:p>
            <a:pPr algn="ctr"/>
            <a:endParaRPr lang="en-GB" sz="1400" b="1" dirty="0"/>
          </a:p>
          <a:p>
            <a:pPr algn="ctr"/>
            <a:r>
              <a:rPr lang="en-GB" sz="1400" dirty="0"/>
              <a:t>Our main return to training course runs three times a year and is aimed at helping you to plan your return to work and give some clinical updates and simulation practice. This is free to attend for trainees and for more information or to book please see contacts below:</a:t>
            </a:r>
          </a:p>
          <a:p>
            <a:endParaRPr lang="en-GB" sz="1200" b="1" dirty="0"/>
          </a:p>
          <a:p>
            <a:r>
              <a:rPr lang="en-GB" sz="1200" b="1" dirty="0"/>
              <a:t>Wednesday February 16</a:t>
            </a:r>
            <a:r>
              <a:rPr lang="en-GB" sz="1200" b="1" baseline="30000" dirty="0"/>
              <a:t>th</a:t>
            </a:r>
            <a:r>
              <a:rPr lang="en-GB" sz="1200" b="1" dirty="0"/>
              <a:t> - Manchester Children’s Hospital – to book email </a:t>
            </a:r>
            <a:r>
              <a:rPr lang="en-GB" sz="1200" b="1" u="sng" dirty="0">
                <a:hlinkClick r:id="rId5"/>
              </a:rPr>
              <a:t>Jackie.kennedy@mft.nhs.uk</a:t>
            </a:r>
            <a:r>
              <a:rPr lang="en-GB" sz="1200" b="1" dirty="0"/>
              <a:t> </a:t>
            </a:r>
            <a:endParaRPr lang="en-GB" sz="1200" dirty="0"/>
          </a:p>
          <a:p>
            <a:endParaRPr lang="en-GB" sz="1200" b="1" dirty="0"/>
          </a:p>
          <a:p>
            <a:r>
              <a:rPr lang="en-GB" sz="1200" b="1" dirty="0"/>
              <a:t>Wednesday June 8</a:t>
            </a:r>
            <a:r>
              <a:rPr lang="en-GB" sz="1200" b="1" baseline="30000" dirty="0"/>
              <a:t>th</a:t>
            </a:r>
            <a:r>
              <a:rPr lang="en-GB" sz="1200" b="1" dirty="0"/>
              <a:t> - Alder Hey Children’s Hospital – to book email </a:t>
            </a:r>
            <a:r>
              <a:rPr lang="en-GB" sz="1200" b="1" u="sng" dirty="0">
                <a:hlinkClick r:id="rId6"/>
              </a:rPr>
              <a:t>Lindsay.brunt@alderhey.nhs.uk</a:t>
            </a:r>
            <a:r>
              <a:rPr lang="en-GB" sz="1200" b="1" dirty="0"/>
              <a:t> </a:t>
            </a:r>
            <a:endParaRPr lang="en-GB" sz="1400" dirty="0"/>
          </a:p>
        </p:txBody>
      </p:sp>
      <p:graphicFrame>
        <p:nvGraphicFramePr>
          <p:cNvPr id="8" name="Table 7">
            <a:extLst>
              <a:ext uri="{FF2B5EF4-FFF2-40B4-BE49-F238E27FC236}">
                <a16:creationId xmlns:a16="http://schemas.microsoft.com/office/drawing/2014/main" id="{6762DED5-AD1D-45CE-ADEC-C6A445F3DAEB}"/>
              </a:ext>
            </a:extLst>
          </p:cNvPr>
          <p:cNvGraphicFramePr>
            <a:graphicFrameLocks noGrp="1"/>
          </p:cNvGraphicFramePr>
          <p:nvPr>
            <p:extLst>
              <p:ext uri="{D42A27DB-BD31-4B8C-83A1-F6EECF244321}">
                <p14:modId xmlns:p14="http://schemas.microsoft.com/office/powerpoint/2010/main" val="3191023200"/>
              </p:ext>
            </p:extLst>
          </p:nvPr>
        </p:nvGraphicFramePr>
        <p:xfrm>
          <a:off x="460505" y="8049441"/>
          <a:ext cx="5868670" cy="1560770"/>
        </p:xfrm>
        <a:graphic>
          <a:graphicData uri="http://schemas.openxmlformats.org/drawingml/2006/table">
            <a:tbl>
              <a:tblPr firstRow="1" firstCol="1" bandRow="1"/>
              <a:tblGrid>
                <a:gridCol w="1148715">
                  <a:extLst>
                    <a:ext uri="{9D8B030D-6E8A-4147-A177-3AD203B41FA5}">
                      <a16:colId xmlns:a16="http://schemas.microsoft.com/office/drawing/2014/main" val="2837349206"/>
                    </a:ext>
                  </a:extLst>
                </a:gridCol>
                <a:gridCol w="2340610">
                  <a:extLst>
                    <a:ext uri="{9D8B030D-6E8A-4147-A177-3AD203B41FA5}">
                      <a16:colId xmlns:a16="http://schemas.microsoft.com/office/drawing/2014/main" val="1567929145"/>
                    </a:ext>
                  </a:extLst>
                </a:gridCol>
                <a:gridCol w="2379345">
                  <a:extLst>
                    <a:ext uri="{9D8B030D-6E8A-4147-A177-3AD203B41FA5}">
                      <a16:colId xmlns:a16="http://schemas.microsoft.com/office/drawing/2014/main" val="2418497679"/>
                    </a:ext>
                  </a:extLst>
                </a:gridCol>
              </a:tblGrid>
              <a:tr h="0">
                <a:tc>
                  <a:txBody>
                    <a:bodyPr/>
                    <a:lstStyle/>
                    <a:p>
                      <a:pPr>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Scenario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Daytime session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Evening session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9651747"/>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Sepsis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tooltip="https://teams.microsoft.com/l/meetup-join/19%3ameeting_mti2odnhnjutowmwmi00nwezltg1otctnty2njq3ngi5mzky%40thread.v2/0?context=%7b%22tid%22%3a%22473ccf1b-3957-4eb0-82ba-be8a6aa1f64a%22%2c%22oid%22%3a%226af42bc1-4e82-402a-b3e7-87fafa90da47%22%7d"/>
                        </a:rPr>
                        <a:t>Monday 20th December 13:30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tooltip="https://teams.microsoft.com/l/meetup-join/19%3ameeting_mzm2ytyxyjkty2rlny00mwm0lwi1ogmtzwm3nta1ndi3njfi%40thread.v2/0?context=%7b%22tid%22%3a%22473ccf1b-3957-4eb0-82ba-be8a6aa1f64a%22%2c%22oid%22%3a%226af42bc1-4e82-402a-b3e7-87fafa90da47%22%7d"/>
                        </a:rPr>
                        <a:t>Monday 20th December 19:00</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300562"/>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Seizure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tooltip="https://teams.microsoft.com/l/meetup-join/19%3ameeting_zmm3mjaxmjetn2jmoc00n2fjltkzotatztqzmza2mmfkmzmz%40thread.v2/0?context=%7b%22tid%22%3a%22473ccf1b-3957-4eb0-82ba-be8a6aa1f64a%22%2c%22oid%22%3a%226af42bc1-4e82-402a-b3e7-87fafa90da47%22%7d"/>
                        </a:rPr>
                        <a:t>Tuesday 11th January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tooltip="https://teams.microsoft.com/l/meetup-join/19%3ameeting_nmu4n2mynjetn2rhni00ote5lwjkngqtotzimjjlnzgxody4%40thread.v2/0?context=%7b%22tid%22%3a%22473ccf1b-3957-4eb0-82ba-be8a6aa1f64a%22%2c%22oid%22%3a%226af42bc1-4e82-402a-b3e7-87fafa90da47%22%7d"/>
                        </a:rPr>
                        <a:t>Tuesday 11th January 19:00</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724893"/>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Croup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tooltip="https://teams.microsoft.com/l/meetup-join/19%3ameeting_odi4mdeymdgtodk1my00ndbjltgxmtktyjrhmzzimdbhndq2%40thread.v2/0?context=%7b%22tid%22%3a%22473ccf1b-3957-4eb0-82ba-be8a6aa1f64a%22%2c%22oid%22%3a%226af42bc1-4e82-402a-b3e7-87fafa90da47%22%7d"/>
                        </a:rPr>
                        <a:t>Tuesday 25th January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tooltip="https://teams.microsoft.com/l/meetup-join/19%3ameeting_n2e1otvlowitmjhhmi00nwe0lwi2mzitnmu3mziwmwe2mdfl%40thread.v2/0?context=%7b%22tid%22%3a%22473ccf1b-3957-4eb0-82ba-be8a6aa1f64a%22%2c%22oid%22%3a%226af42bc1-4e82-402a-b3e7-87fafa90da47%22%7d"/>
                        </a:rPr>
                        <a:t>Tuesday 25th January 19:00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614239"/>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Unwell baby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3" tooltip="https://teams.microsoft.com/l/meetup-join/19%3ameeting_mtgxntrkyzgtoti4yy00mgu0lwe2mmetmdblndvmotg2otex%40thread.v2/0?context=%7b%22tid%22%3a%22473ccf1b-3957-4eb0-82ba-be8a6aa1f64a%22%2c%22oid%22%3a%226af42bc1-4e82-402a-b3e7-87fafa90da47%22%7d"/>
                        </a:rPr>
                        <a:t>Tuesday 15th Feb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tooltip="https://teams.microsoft.com/l/meetup-join/19%3ameeting_mzqxzdvlmzetotlhyi00odu4lthknmutntq0nzawzmu4yjc0%40thread.v2/0?context=%7b%22tid%22%3a%22473ccf1b-3957-4eb0-82ba-be8a6aa1f64a%22%2c%22oid%22%3a%226af42bc1-4e82-402a-b3e7-87fafa90da47%22%7d"/>
                        </a:rPr>
                        <a:t>Tuesday 15th February 19:00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559327"/>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Asthma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tooltip="https://teams.microsoft.com/l/meetup-join/19%3ameeting_mjg1ogi3m2ytmmyzzc00zmmyltg3zgetowywmwi5yzvlnjg4%40thread.v2/0?context=%7b%22tid%22%3a%22473ccf1b-3957-4eb0-82ba-be8a6aa1f64a%22%2c%22oid%22%3a%226af42bc1-4e82-402a-b3e7-87fafa90da47%22%7d"/>
                        </a:rPr>
                        <a:t>Tuesday 8th March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tooltip="https://teams.microsoft.com/l/meetup-join/19%3ameeting_ymnkzdk0ngmtnzzkyy00y2m2ltgwmjatzgu2yzi2ytjinmey%40thread.v2/0?context=%7b%22tid%22%3a%22473ccf1b-3957-4eb0-82ba-be8a6aa1f64a%22%2c%22oid%22%3a%226af42bc1-4e82-402a-b3e7-87fafa90da47%22%7d"/>
                        </a:rPr>
                        <a:t>Tuesday 8th March 19:00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36430"/>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APLS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tooltip="https://teams.microsoft.com/l/meetup-join/19%3ameeting_njzmzde5nzyty2m2yi00zgywlwi0ztutmgrjodc0owvmngvi%40thread.v2/0?context=%7b%22tid%22%3a%22473ccf1b-3957-4eb0-82ba-be8a6aa1f64a%22%2c%22oid%22%3a%226af42bc1-4e82-402a-b3e7-87fafa90da47%22%7d"/>
                        </a:rPr>
                        <a:t>Tuesday 22nd March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8" tooltip="https://teams.microsoft.com/l/meetup-join/19%3ameeting_mddhnjayndetzdc5os00zty1ltkwntutnziwntzlotlhmdey%40thread.v2/0?context=%7b%22tid%22%3a%22473ccf1b-3957-4eb0-82ba-be8a6aa1f64a%22%2c%22oid%22%3a%226af42bc1-4e82-402a-b3e7-87fafa90da47%22%7d"/>
                        </a:rPr>
                        <a:t>Tuesday 22nd March 19:00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8920881"/>
                  </a:ext>
                </a:extLst>
              </a:tr>
              <a:tr h="0">
                <a:tc>
                  <a:txBody>
                    <a:bodyPr/>
                    <a:lstStyle/>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NLS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9" tooltip="https://teams.microsoft.com/l/meetup-join/19%3ameeting_ndg3nji3ywetnzy3ni00zmfklwe4mtmtmjzlyzlly2nhmdjh%40thread.v2/0?context=%7b%22tid%22%3a%22473ccf1b-3957-4eb0-82ba-be8a6aa1f64a%22%2c%22oid%22%3a%226af42bc1-4e82-402a-b3e7-87fafa90da47%22%7d"/>
                        </a:rPr>
                        <a:t>Tuesday 5th April 13:30</a:t>
                      </a:r>
                      <a:r>
                        <a:rPr lang="en-GB"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0" tooltip="https://teams.microsoft.com/l/meetup-join/19%3ameeting_mmeymjrknzqtodexos00nge2lwi3ztutmgfjndu5yzc0yjiy%40thread.v2/0?context=%7b%22tid%22%3a%22473ccf1b-3957-4eb0-82ba-be8a6aa1f64a%22%2c%22oid%22%3a%226af42bc1-4e82-402a-b3e7-87fafa90da47%22%7d"/>
                        </a:rPr>
                        <a:t>Tuesday 5th April 19:00</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414874"/>
                  </a:ext>
                </a:extLst>
              </a:tr>
            </a:tbl>
          </a:graphicData>
        </a:graphic>
      </p:graphicFrame>
    </p:spTree>
    <p:extLst>
      <p:ext uri="{BB962C8B-B14F-4D97-AF65-F5344CB8AC3E}">
        <p14:creationId xmlns:p14="http://schemas.microsoft.com/office/powerpoint/2010/main" val="3233735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440</Words>
  <Application>Microsoft Office PowerPoint</Application>
  <PresentationFormat>A4 Paper (210x297 mm)</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Wade</dc:creator>
  <cp:lastModifiedBy>Wade Laura</cp:lastModifiedBy>
  <cp:revision>9</cp:revision>
  <dcterms:created xsi:type="dcterms:W3CDTF">2018-10-15T19:44:46Z</dcterms:created>
  <dcterms:modified xsi:type="dcterms:W3CDTF">2022-01-09T11:13:31Z</dcterms:modified>
</cp:coreProperties>
</file>