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3.9317220764071154E-2"/>
          <c:w val="0.89019685039370078"/>
          <c:h val="0.7357713619130942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June-December 2016</c:v>
                </c:pt>
                <c:pt idx="1">
                  <c:v>January-June 2017</c:v>
                </c:pt>
                <c:pt idx="2">
                  <c:v>July-December 2017</c:v>
                </c:pt>
                <c:pt idx="3">
                  <c:v>January-June 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64</c:v>
                </c:pt>
                <c:pt idx="1">
                  <c:v>140</c:v>
                </c:pt>
                <c:pt idx="2">
                  <c:v>207</c:v>
                </c:pt>
                <c:pt idx="3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27-40D5-9EE0-C8138E463B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Melanoma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June-December 2016</c:v>
                </c:pt>
                <c:pt idx="1">
                  <c:v>January-June 2017</c:v>
                </c:pt>
                <c:pt idx="2">
                  <c:v>July-December 2017</c:v>
                </c:pt>
                <c:pt idx="3">
                  <c:v>January-June 2018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45</c:v>
                </c:pt>
                <c:pt idx="1">
                  <c:v>41</c:v>
                </c:pt>
                <c:pt idx="2">
                  <c:v>45</c:v>
                </c:pt>
                <c:pt idx="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27-40D5-9EE0-C8138E463BC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June-December 2016</c:v>
                </c:pt>
                <c:pt idx="1">
                  <c:v>January-June 2017</c:v>
                </c:pt>
                <c:pt idx="2">
                  <c:v>July-December 2017</c:v>
                </c:pt>
                <c:pt idx="3">
                  <c:v>January-June 2018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1">
                  <c:v>68</c:v>
                </c:pt>
                <c:pt idx="2">
                  <c:v>127</c:v>
                </c:pt>
                <c:pt idx="3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27-40D5-9EE0-C8138E463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714112"/>
        <c:axId val="134715648"/>
      </c:lineChart>
      <c:catAx>
        <c:axId val="1347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15648"/>
        <c:crosses val="autoZero"/>
        <c:auto val="1"/>
        <c:lblAlgn val="ctr"/>
        <c:lblOffset val="100"/>
        <c:noMultiLvlLbl val="0"/>
      </c:catAx>
      <c:valAx>
        <c:axId val="13471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1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BF1CD-C7D4-244F-9B7F-D12110CE97C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6D36A-9D4A-A545-882F-D88DCDD40039}">
      <dgm:prSet phldrT="[Text]"/>
      <dgm:spPr/>
      <dgm:t>
        <a:bodyPr/>
        <a:lstStyle/>
        <a:p>
          <a:r>
            <a:rPr lang="en-US" dirty="0" smtClean="0"/>
            <a:t>Immunotherapy</a:t>
          </a:r>
          <a:endParaRPr lang="en-US" dirty="0"/>
        </a:p>
      </dgm:t>
    </dgm:pt>
    <dgm:pt modelId="{BA738855-ABCB-BC4A-BDED-185BFE313740}" type="parTrans" cxnId="{129AE4B7-51AA-6D4A-80F1-D428E7231197}">
      <dgm:prSet/>
      <dgm:spPr/>
      <dgm:t>
        <a:bodyPr/>
        <a:lstStyle/>
        <a:p>
          <a:endParaRPr lang="en-US"/>
        </a:p>
      </dgm:t>
    </dgm:pt>
    <dgm:pt modelId="{2F87325A-70A3-F24B-952F-3E7AECE6AACB}" type="sibTrans" cxnId="{129AE4B7-51AA-6D4A-80F1-D428E7231197}">
      <dgm:prSet/>
      <dgm:spPr/>
      <dgm:t>
        <a:bodyPr/>
        <a:lstStyle/>
        <a:p>
          <a:endParaRPr lang="en-US"/>
        </a:p>
      </dgm:t>
    </dgm:pt>
    <dgm:pt modelId="{B47B1C7E-28A5-1E46-B4E7-89DB085E2A6D}">
      <dgm:prSet phldrT="[Text]"/>
      <dgm:spPr/>
      <dgm:t>
        <a:bodyPr/>
        <a:lstStyle/>
        <a:p>
          <a:r>
            <a:rPr lang="en-US" dirty="0" smtClean="0"/>
            <a:t>Monoclonal Antibodies</a:t>
          </a:r>
          <a:endParaRPr lang="en-US" dirty="0"/>
        </a:p>
      </dgm:t>
    </dgm:pt>
    <dgm:pt modelId="{7F827D4E-E14D-0143-A3CA-E7DA8CC10402}" type="parTrans" cxnId="{AB2132EC-FED5-7345-B56D-B6B2FE2843DC}">
      <dgm:prSet/>
      <dgm:spPr/>
      <dgm:t>
        <a:bodyPr/>
        <a:lstStyle/>
        <a:p>
          <a:endParaRPr lang="en-US"/>
        </a:p>
      </dgm:t>
    </dgm:pt>
    <dgm:pt modelId="{34BC7181-7559-C04A-B43C-6293BB2D8943}" type="sibTrans" cxnId="{AB2132EC-FED5-7345-B56D-B6B2FE2843DC}">
      <dgm:prSet/>
      <dgm:spPr/>
      <dgm:t>
        <a:bodyPr/>
        <a:lstStyle/>
        <a:p>
          <a:endParaRPr lang="en-US"/>
        </a:p>
      </dgm:t>
    </dgm:pt>
    <dgm:pt modelId="{B08C4BDD-679F-BA41-8428-DC7D6E101C7A}">
      <dgm:prSet phldrT="[Text]"/>
      <dgm:spPr/>
      <dgm:t>
        <a:bodyPr/>
        <a:lstStyle/>
        <a:p>
          <a:r>
            <a:rPr lang="en-US" dirty="0" smtClean="0"/>
            <a:t>Oncoolytic virus therapy</a:t>
          </a:r>
          <a:endParaRPr lang="en-US" dirty="0"/>
        </a:p>
      </dgm:t>
    </dgm:pt>
    <dgm:pt modelId="{32E96E90-B6FD-0F44-ADD9-65586342C228}" type="parTrans" cxnId="{337F42F0-6A06-7144-A52A-44953F1BEC97}">
      <dgm:prSet/>
      <dgm:spPr/>
      <dgm:t>
        <a:bodyPr/>
        <a:lstStyle/>
        <a:p>
          <a:endParaRPr lang="en-US"/>
        </a:p>
      </dgm:t>
    </dgm:pt>
    <dgm:pt modelId="{56C012F7-3020-7046-A0BC-6DC2DCFBF2DD}" type="sibTrans" cxnId="{337F42F0-6A06-7144-A52A-44953F1BEC97}">
      <dgm:prSet/>
      <dgm:spPr/>
      <dgm:t>
        <a:bodyPr/>
        <a:lstStyle/>
        <a:p>
          <a:endParaRPr lang="en-US"/>
        </a:p>
      </dgm:t>
    </dgm:pt>
    <dgm:pt modelId="{3B8F1CD9-3308-EF41-8E16-B93CD4CC129A}">
      <dgm:prSet phldrT="[Text]"/>
      <dgm:spPr/>
      <dgm:t>
        <a:bodyPr/>
        <a:lstStyle/>
        <a:p>
          <a:r>
            <a:rPr lang="en-US" dirty="0" smtClean="0"/>
            <a:t>T-Cell Therapy</a:t>
          </a:r>
          <a:endParaRPr lang="en-US" dirty="0"/>
        </a:p>
      </dgm:t>
    </dgm:pt>
    <dgm:pt modelId="{ED136B80-58DB-FC44-BF32-652BFC847B78}" type="parTrans" cxnId="{824AE42A-846D-6E44-AE3E-F204654D721B}">
      <dgm:prSet/>
      <dgm:spPr/>
      <dgm:t>
        <a:bodyPr/>
        <a:lstStyle/>
        <a:p>
          <a:endParaRPr lang="en-US"/>
        </a:p>
      </dgm:t>
    </dgm:pt>
    <dgm:pt modelId="{FF18C6B8-526C-A249-8214-804083C8C8FC}" type="sibTrans" cxnId="{824AE42A-846D-6E44-AE3E-F204654D721B}">
      <dgm:prSet/>
      <dgm:spPr/>
      <dgm:t>
        <a:bodyPr/>
        <a:lstStyle/>
        <a:p>
          <a:endParaRPr lang="en-US"/>
        </a:p>
      </dgm:t>
    </dgm:pt>
    <dgm:pt modelId="{55E9F8B3-48F1-9346-8748-73C38AA2BF7B}">
      <dgm:prSet/>
      <dgm:spPr/>
      <dgm:t>
        <a:bodyPr/>
        <a:lstStyle/>
        <a:p>
          <a:r>
            <a:rPr lang="en-US" dirty="0" smtClean="0"/>
            <a:t>Cancer Vaccines</a:t>
          </a:r>
          <a:endParaRPr lang="en-US" dirty="0"/>
        </a:p>
      </dgm:t>
    </dgm:pt>
    <dgm:pt modelId="{11578B8A-1093-6443-B37B-98A54DF35F11}" type="parTrans" cxnId="{6DB729A0-EA36-F747-87AC-D58C3D68DEC8}">
      <dgm:prSet/>
      <dgm:spPr/>
      <dgm:t>
        <a:bodyPr/>
        <a:lstStyle/>
        <a:p>
          <a:endParaRPr lang="en-US"/>
        </a:p>
      </dgm:t>
    </dgm:pt>
    <dgm:pt modelId="{31449F4A-459E-C94D-8355-2FC6027D891D}" type="sibTrans" cxnId="{6DB729A0-EA36-F747-87AC-D58C3D68DEC8}">
      <dgm:prSet/>
      <dgm:spPr/>
      <dgm:t>
        <a:bodyPr/>
        <a:lstStyle/>
        <a:p>
          <a:endParaRPr lang="en-US"/>
        </a:p>
      </dgm:t>
    </dgm:pt>
    <dgm:pt modelId="{2D5A17C6-4FA4-7C48-B0D4-505C887444B6}">
      <dgm:prSet/>
      <dgm:spPr/>
      <dgm:t>
        <a:bodyPr/>
        <a:lstStyle/>
        <a:p>
          <a:r>
            <a:rPr lang="en-US" dirty="0" smtClean="0"/>
            <a:t>Non-specific Immunotherapy</a:t>
          </a:r>
          <a:endParaRPr lang="en-US" dirty="0"/>
        </a:p>
      </dgm:t>
    </dgm:pt>
    <dgm:pt modelId="{61CDAD5F-7542-6140-B81F-99D01FBA2AFB}" type="parTrans" cxnId="{F961D258-0296-354E-835E-91D8A2EE6A6C}">
      <dgm:prSet/>
      <dgm:spPr/>
      <dgm:t>
        <a:bodyPr/>
        <a:lstStyle/>
        <a:p>
          <a:endParaRPr lang="en-US"/>
        </a:p>
      </dgm:t>
    </dgm:pt>
    <dgm:pt modelId="{48D3F951-970E-0947-A943-FADC7C2D0513}" type="sibTrans" cxnId="{F961D258-0296-354E-835E-91D8A2EE6A6C}">
      <dgm:prSet/>
      <dgm:spPr/>
      <dgm:t>
        <a:bodyPr/>
        <a:lstStyle/>
        <a:p>
          <a:endParaRPr lang="en-US"/>
        </a:p>
      </dgm:t>
    </dgm:pt>
    <dgm:pt modelId="{8B43BE9E-A200-AE44-AA39-BDDA4845C535}">
      <dgm:prSet/>
      <dgm:spPr/>
      <dgm:t>
        <a:bodyPr/>
        <a:lstStyle/>
        <a:p>
          <a:r>
            <a:rPr lang="en-US" dirty="0" smtClean="0"/>
            <a:t>Checkpoint Inhibitors </a:t>
          </a:r>
          <a:endParaRPr lang="en-US" dirty="0"/>
        </a:p>
      </dgm:t>
    </dgm:pt>
    <dgm:pt modelId="{DB2E8175-7E37-8D40-BA84-F509819D29EB}" type="parTrans" cxnId="{362CA101-5566-B04E-86DA-5ED5996CBB7E}">
      <dgm:prSet/>
      <dgm:spPr/>
      <dgm:t>
        <a:bodyPr/>
        <a:lstStyle/>
        <a:p>
          <a:endParaRPr lang="en-US"/>
        </a:p>
      </dgm:t>
    </dgm:pt>
    <dgm:pt modelId="{033FD1A0-9F29-E445-BF00-FA40AE563C5C}" type="sibTrans" cxnId="{362CA101-5566-B04E-86DA-5ED5996CBB7E}">
      <dgm:prSet/>
      <dgm:spPr/>
      <dgm:t>
        <a:bodyPr/>
        <a:lstStyle/>
        <a:p>
          <a:endParaRPr lang="en-US"/>
        </a:p>
      </dgm:t>
    </dgm:pt>
    <dgm:pt modelId="{04FD1C7F-6C38-E44B-81DD-DC20AC8C0F68}">
      <dgm:prSet/>
      <dgm:spPr/>
      <dgm:t>
        <a:bodyPr/>
        <a:lstStyle/>
        <a:p>
          <a:r>
            <a:rPr lang="en-US" dirty="0" smtClean="0"/>
            <a:t>CTLA4 </a:t>
          </a:r>
        </a:p>
        <a:p>
          <a:r>
            <a:rPr lang="en-US" dirty="0" smtClean="0"/>
            <a:t>ipilimumab</a:t>
          </a:r>
          <a:endParaRPr lang="en-US" dirty="0"/>
        </a:p>
      </dgm:t>
    </dgm:pt>
    <dgm:pt modelId="{7CD8157C-7913-854D-8A73-29D04762DFDA}" type="parTrans" cxnId="{B64485BA-2176-1743-977D-B779E801A01D}">
      <dgm:prSet/>
      <dgm:spPr/>
      <dgm:t>
        <a:bodyPr/>
        <a:lstStyle/>
        <a:p>
          <a:endParaRPr lang="en-US"/>
        </a:p>
      </dgm:t>
    </dgm:pt>
    <dgm:pt modelId="{1C2B5AF8-58A6-6649-8B1A-9723843EF4AA}" type="sibTrans" cxnId="{B64485BA-2176-1743-977D-B779E801A01D}">
      <dgm:prSet/>
      <dgm:spPr/>
      <dgm:t>
        <a:bodyPr/>
        <a:lstStyle/>
        <a:p>
          <a:endParaRPr lang="en-US"/>
        </a:p>
      </dgm:t>
    </dgm:pt>
    <dgm:pt modelId="{F1D34CFF-AC80-B64A-9A9C-CD528944596D}">
      <dgm:prSet/>
      <dgm:spPr/>
      <dgm:t>
        <a:bodyPr/>
        <a:lstStyle/>
        <a:p>
          <a:r>
            <a:rPr lang="en-US" dirty="0" smtClean="0"/>
            <a:t>PD1</a:t>
          </a:r>
        </a:p>
        <a:p>
          <a:r>
            <a:rPr lang="en-US" dirty="0" smtClean="0"/>
            <a:t>nivolumab</a:t>
          </a:r>
        </a:p>
        <a:p>
          <a:r>
            <a:rPr lang="en-US" dirty="0" smtClean="0"/>
            <a:t>pembrolizumab</a:t>
          </a:r>
          <a:endParaRPr lang="en-US" dirty="0"/>
        </a:p>
      </dgm:t>
    </dgm:pt>
    <dgm:pt modelId="{6D11F92F-2039-ED42-8B3D-62CFF82321F9}" type="parTrans" cxnId="{145ED0E1-6EDE-7649-AB14-D6D5F8F66E1D}">
      <dgm:prSet/>
      <dgm:spPr/>
      <dgm:t>
        <a:bodyPr/>
        <a:lstStyle/>
        <a:p>
          <a:endParaRPr lang="en-US"/>
        </a:p>
      </dgm:t>
    </dgm:pt>
    <dgm:pt modelId="{258E9B56-7D46-7C4E-8572-AEACE034F661}" type="sibTrans" cxnId="{145ED0E1-6EDE-7649-AB14-D6D5F8F66E1D}">
      <dgm:prSet/>
      <dgm:spPr/>
      <dgm:t>
        <a:bodyPr/>
        <a:lstStyle/>
        <a:p>
          <a:endParaRPr lang="en-US"/>
        </a:p>
      </dgm:t>
    </dgm:pt>
    <dgm:pt modelId="{236EF9B4-A1B5-C340-B0F8-369860E77CD1}">
      <dgm:prSet/>
      <dgm:spPr/>
      <dgm:t>
        <a:bodyPr/>
        <a:lstStyle/>
        <a:p>
          <a:r>
            <a:rPr lang="en-US" dirty="0" err="1" smtClean="0"/>
            <a:t>Interferons</a:t>
          </a:r>
          <a:endParaRPr lang="en-US" dirty="0"/>
        </a:p>
      </dgm:t>
    </dgm:pt>
    <dgm:pt modelId="{9CB44D1A-D004-CD48-9389-BF0E25873A96}" type="parTrans" cxnId="{CCAEFFE4-1424-4444-97EC-2CB4DC5BE624}">
      <dgm:prSet/>
      <dgm:spPr/>
      <dgm:t>
        <a:bodyPr/>
        <a:lstStyle/>
        <a:p>
          <a:endParaRPr lang="en-US"/>
        </a:p>
      </dgm:t>
    </dgm:pt>
    <dgm:pt modelId="{98FC5F08-7DD8-6841-A53E-3895ACF22CB3}" type="sibTrans" cxnId="{CCAEFFE4-1424-4444-97EC-2CB4DC5BE624}">
      <dgm:prSet/>
      <dgm:spPr/>
      <dgm:t>
        <a:bodyPr/>
        <a:lstStyle/>
        <a:p>
          <a:endParaRPr lang="en-US"/>
        </a:p>
      </dgm:t>
    </dgm:pt>
    <dgm:pt modelId="{878880E0-2219-D348-B1BA-4538A4CCF91C}">
      <dgm:prSet/>
      <dgm:spPr/>
      <dgm:t>
        <a:bodyPr/>
        <a:lstStyle/>
        <a:p>
          <a:r>
            <a:rPr lang="en-US" dirty="0" smtClean="0"/>
            <a:t>interleukins</a:t>
          </a:r>
          <a:endParaRPr lang="en-US" dirty="0"/>
        </a:p>
      </dgm:t>
    </dgm:pt>
    <dgm:pt modelId="{7C73ED6A-A72A-A947-8319-AD9DE5E74C9C}" type="parTrans" cxnId="{7CCD8BAE-8001-0340-8A91-48CE89D01B1B}">
      <dgm:prSet/>
      <dgm:spPr/>
      <dgm:t>
        <a:bodyPr/>
        <a:lstStyle/>
        <a:p>
          <a:endParaRPr lang="en-US"/>
        </a:p>
      </dgm:t>
    </dgm:pt>
    <dgm:pt modelId="{35AC205F-7E63-0B4E-A0F7-13CE909FAD31}" type="sibTrans" cxnId="{7CCD8BAE-8001-0340-8A91-48CE89D01B1B}">
      <dgm:prSet/>
      <dgm:spPr/>
      <dgm:t>
        <a:bodyPr/>
        <a:lstStyle/>
        <a:p>
          <a:endParaRPr lang="en-US"/>
        </a:p>
      </dgm:t>
    </dgm:pt>
    <dgm:pt modelId="{0C38F312-683D-431A-A5E8-37BC6DA69392}">
      <dgm:prSet/>
      <dgm:spPr/>
      <dgm:t>
        <a:bodyPr/>
        <a:lstStyle/>
        <a:p>
          <a:r>
            <a:rPr lang="en-US" dirty="0" smtClean="0"/>
            <a:t>PD L1</a:t>
          </a:r>
        </a:p>
        <a:p>
          <a:r>
            <a:rPr lang="en-US" dirty="0" err="1" smtClean="0"/>
            <a:t>atezolizumab</a:t>
          </a:r>
          <a:endParaRPr lang="en-US" dirty="0"/>
        </a:p>
      </dgm:t>
    </dgm:pt>
    <dgm:pt modelId="{A859FB45-DB3E-459D-B35B-9A09CD723B35}" type="parTrans" cxnId="{922712B4-AF28-4705-9ECC-74E1E48C9BFB}">
      <dgm:prSet/>
      <dgm:spPr/>
      <dgm:t>
        <a:bodyPr/>
        <a:lstStyle/>
        <a:p>
          <a:endParaRPr lang="en-GB"/>
        </a:p>
      </dgm:t>
    </dgm:pt>
    <dgm:pt modelId="{FA76BA75-618E-48A8-A06D-F05D10986236}" type="sibTrans" cxnId="{922712B4-AF28-4705-9ECC-74E1E48C9BFB}">
      <dgm:prSet/>
      <dgm:spPr/>
      <dgm:t>
        <a:bodyPr/>
        <a:lstStyle/>
        <a:p>
          <a:endParaRPr lang="en-GB"/>
        </a:p>
      </dgm:t>
    </dgm:pt>
    <dgm:pt modelId="{E4FE4FF3-2FC7-C140-88F3-3C59BF8C7DC0}" type="pres">
      <dgm:prSet presAssocID="{B91BF1CD-C7D4-244F-9B7F-D12110CE97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41BAD9-5D45-DF41-958D-950524F0D9D8}" type="pres">
      <dgm:prSet presAssocID="{3356D36A-9D4A-A545-882F-D88DCDD40039}" presName="hierRoot1" presStyleCnt="0">
        <dgm:presLayoutVars>
          <dgm:hierBranch val="init"/>
        </dgm:presLayoutVars>
      </dgm:prSet>
      <dgm:spPr/>
    </dgm:pt>
    <dgm:pt modelId="{760F0CDF-4059-E048-943A-11D1DE9DDA03}" type="pres">
      <dgm:prSet presAssocID="{3356D36A-9D4A-A545-882F-D88DCDD40039}" presName="rootComposite1" presStyleCnt="0"/>
      <dgm:spPr/>
    </dgm:pt>
    <dgm:pt modelId="{889B34C5-A7FF-AA40-8776-78AAFE6227F3}" type="pres">
      <dgm:prSet presAssocID="{3356D36A-9D4A-A545-882F-D88DCDD400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19C6E8-9046-0840-9C40-47B9C65ECD24}" type="pres">
      <dgm:prSet presAssocID="{3356D36A-9D4A-A545-882F-D88DCDD40039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2D951E0-67C9-EF42-B647-C2C2CB1D1D0A}" type="pres">
      <dgm:prSet presAssocID="{3356D36A-9D4A-A545-882F-D88DCDD40039}" presName="hierChild2" presStyleCnt="0"/>
      <dgm:spPr/>
    </dgm:pt>
    <dgm:pt modelId="{D1ECE342-C4F8-144E-A75C-E4D85288050E}" type="pres">
      <dgm:prSet presAssocID="{7F827D4E-E14D-0143-A3CA-E7DA8CC10402}" presName="Name37" presStyleLbl="parChTrans1D2" presStyleIdx="0" presStyleCnt="5"/>
      <dgm:spPr/>
      <dgm:t>
        <a:bodyPr/>
        <a:lstStyle/>
        <a:p>
          <a:endParaRPr lang="en-GB"/>
        </a:p>
      </dgm:t>
    </dgm:pt>
    <dgm:pt modelId="{8D72B3D3-7D7C-D147-BF8D-A03102C72EAB}" type="pres">
      <dgm:prSet presAssocID="{B47B1C7E-28A5-1E46-B4E7-89DB085E2A6D}" presName="hierRoot2" presStyleCnt="0">
        <dgm:presLayoutVars>
          <dgm:hierBranch val="init"/>
        </dgm:presLayoutVars>
      </dgm:prSet>
      <dgm:spPr/>
    </dgm:pt>
    <dgm:pt modelId="{9B390F7B-8657-8449-8A78-A1D990E45B96}" type="pres">
      <dgm:prSet presAssocID="{B47B1C7E-28A5-1E46-B4E7-89DB085E2A6D}" presName="rootComposite" presStyleCnt="0"/>
      <dgm:spPr/>
    </dgm:pt>
    <dgm:pt modelId="{13FD068B-84E6-E844-90FB-BB4EA9BA099C}" type="pres">
      <dgm:prSet presAssocID="{B47B1C7E-28A5-1E46-B4E7-89DB085E2A6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D469-F1EB-C941-A97C-A7B9FAF5BE37}" type="pres">
      <dgm:prSet presAssocID="{B47B1C7E-28A5-1E46-B4E7-89DB085E2A6D}" presName="rootConnector" presStyleLbl="node2" presStyleIdx="0" presStyleCnt="5"/>
      <dgm:spPr/>
      <dgm:t>
        <a:bodyPr/>
        <a:lstStyle/>
        <a:p>
          <a:endParaRPr lang="en-GB"/>
        </a:p>
      </dgm:t>
    </dgm:pt>
    <dgm:pt modelId="{010F7E4B-A17C-AD4C-BE0D-D55F7906AE27}" type="pres">
      <dgm:prSet presAssocID="{B47B1C7E-28A5-1E46-B4E7-89DB085E2A6D}" presName="hierChild4" presStyleCnt="0"/>
      <dgm:spPr/>
    </dgm:pt>
    <dgm:pt modelId="{0B9F6B38-D2AF-4E48-B89E-69E98C3C1939}" type="pres">
      <dgm:prSet presAssocID="{DB2E8175-7E37-8D40-BA84-F509819D29EB}" presName="Name37" presStyleLbl="parChTrans1D3" presStyleIdx="0" presStyleCnt="3"/>
      <dgm:spPr/>
      <dgm:t>
        <a:bodyPr/>
        <a:lstStyle/>
        <a:p>
          <a:endParaRPr lang="en-GB"/>
        </a:p>
      </dgm:t>
    </dgm:pt>
    <dgm:pt modelId="{F3DD9975-E343-1B44-B5D1-D828C7257A09}" type="pres">
      <dgm:prSet presAssocID="{8B43BE9E-A200-AE44-AA39-BDDA4845C535}" presName="hierRoot2" presStyleCnt="0">
        <dgm:presLayoutVars>
          <dgm:hierBranch val="init"/>
        </dgm:presLayoutVars>
      </dgm:prSet>
      <dgm:spPr/>
    </dgm:pt>
    <dgm:pt modelId="{0C28BD85-6099-8C45-B9FF-DB0014372B65}" type="pres">
      <dgm:prSet presAssocID="{8B43BE9E-A200-AE44-AA39-BDDA4845C535}" presName="rootComposite" presStyleCnt="0"/>
      <dgm:spPr/>
    </dgm:pt>
    <dgm:pt modelId="{B0234F0B-337E-D647-80CA-57B083084AFF}" type="pres">
      <dgm:prSet presAssocID="{8B43BE9E-A200-AE44-AA39-BDDA4845C53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C1254-3F5C-4C4C-AEC7-20A986B6C09F}" type="pres">
      <dgm:prSet presAssocID="{8B43BE9E-A200-AE44-AA39-BDDA4845C535}" presName="rootConnector" presStyleLbl="node3" presStyleIdx="0" presStyleCnt="3"/>
      <dgm:spPr/>
      <dgm:t>
        <a:bodyPr/>
        <a:lstStyle/>
        <a:p>
          <a:endParaRPr lang="en-GB"/>
        </a:p>
      </dgm:t>
    </dgm:pt>
    <dgm:pt modelId="{362E4D45-9B18-114A-8E71-2ED06804E473}" type="pres">
      <dgm:prSet presAssocID="{8B43BE9E-A200-AE44-AA39-BDDA4845C535}" presName="hierChild4" presStyleCnt="0"/>
      <dgm:spPr/>
    </dgm:pt>
    <dgm:pt modelId="{C1B8C6F6-79D2-6342-83D5-8FBF91CD27FC}" type="pres">
      <dgm:prSet presAssocID="{7CD8157C-7913-854D-8A73-29D04762DFDA}" presName="Name37" presStyleLbl="parChTrans1D4" presStyleIdx="0" presStyleCnt="3"/>
      <dgm:spPr/>
      <dgm:t>
        <a:bodyPr/>
        <a:lstStyle/>
        <a:p>
          <a:endParaRPr lang="en-GB"/>
        </a:p>
      </dgm:t>
    </dgm:pt>
    <dgm:pt modelId="{F5B9E9B2-EA66-0347-B5C1-9FD1EBE8B5A3}" type="pres">
      <dgm:prSet presAssocID="{04FD1C7F-6C38-E44B-81DD-DC20AC8C0F68}" presName="hierRoot2" presStyleCnt="0">
        <dgm:presLayoutVars>
          <dgm:hierBranch val="init"/>
        </dgm:presLayoutVars>
      </dgm:prSet>
      <dgm:spPr/>
    </dgm:pt>
    <dgm:pt modelId="{01BC83BC-8B5C-B84E-9EEB-5B89C1FBB4DA}" type="pres">
      <dgm:prSet presAssocID="{04FD1C7F-6C38-E44B-81DD-DC20AC8C0F68}" presName="rootComposite" presStyleCnt="0"/>
      <dgm:spPr/>
    </dgm:pt>
    <dgm:pt modelId="{C61E731B-14A8-D14B-B978-F77DF40E26AA}" type="pres">
      <dgm:prSet presAssocID="{04FD1C7F-6C38-E44B-81DD-DC20AC8C0F68}" presName="rootText" presStyleLbl="node4" presStyleIdx="0" presStyleCnt="3" custLinFactNeighborX="3518" custLinFactNeighborY="4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92C458-35F4-4443-9538-B07D0B758C34}" type="pres">
      <dgm:prSet presAssocID="{04FD1C7F-6C38-E44B-81DD-DC20AC8C0F68}" presName="rootConnector" presStyleLbl="node4" presStyleIdx="0" presStyleCnt="3"/>
      <dgm:spPr/>
      <dgm:t>
        <a:bodyPr/>
        <a:lstStyle/>
        <a:p>
          <a:endParaRPr lang="en-GB"/>
        </a:p>
      </dgm:t>
    </dgm:pt>
    <dgm:pt modelId="{95F159A6-A281-374C-AFB2-43A08A7E8C65}" type="pres">
      <dgm:prSet presAssocID="{04FD1C7F-6C38-E44B-81DD-DC20AC8C0F68}" presName="hierChild4" presStyleCnt="0"/>
      <dgm:spPr/>
    </dgm:pt>
    <dgm:pt modelId="{E6D63E32-9987-7D4C-9D13-8C065C945DE0}" type="pres">
      <dgm:prSet presAssocID="{04FD1C7F-6C38-E44B-81DD-DC20AC8C0F68}" presName="hierChild5" presStyleCnt="0"/>
      <dgm:spPr/>
    </dgm:pt>
    <dgm:pt modelId="{1226F473-AA37-1D4D-BD55-FFF4214629AB}" type="pres">
      <dgm:prSet presAssocID="{6D11F92F-2039-ED42-8B3D-62CFF82321F9}" presName="Name37" presStyleLbl="parChTrans1D4" presStyleIdx="1" presStyleCnt="3"/>
      <dgm:spPr/>
      <dgm:t>
        <a:bodyPr/>
        <a:lstStyle/>
        <a:p>
          <a:endParaRPr lang="en-GB"/>
        </a:p>
      </dgm:t>
    </dgm:pt>
    <dgm:pt modelId="{1659074C-CE91-8142-91DA-9745ED94E68F}" type="pres">
      <dgm:prSet presAssocID="{F1D34CFF-AC80-B64A-9A9C-CD528944596D}" presName="hierRoot2" presStyleCnt="0">
        <dgm:presLayoutVars>
          <dgm:hierBranch val="init"/>
        </dgm:presLayoutVars>
      </dgm:prSet>
      <dgm:spPr/>
    </dgm:pt>
    <dgm:pt modelId="{15F47C00-7059-D247-AC45-5DD200426826}" type="pres">
      <dgm:prSet presAssocID="{F1D34CFF-AC80-B64A-9A9C-CD528944596D}" presName="rootComposite" presStyleCnt="0"/>
      <dgm:spPr/>
    </dgm:pt>
    <dgm:pt modelId="{A0EB01A3-ECEA-C048-A0FE-27817B0D811B}" type="pres">
      <dgm:prSet presAssocID="{F1D34CFF-AC80-B64A-9A9C-CD528944596D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3E0BB-D1CC-754F-87D1-8B4DDA0ACA74}" type="pres">
      <dgm:prSet presAssocID="{F1D34CFF-AC80-B64A-9A9C-CD528944596D}" presName="rootConnector" presStyleLbl="node4" presStyleIdx="1" presStyleCnt="3"/>
      <dgm:spPr/>
      <dgm:t>
        <a:bodyPr/>
        <a:lstStyle/>
        <a:p>
          <a:endParaRPr lang="en-GB"/>
        </a:p>
      </dgm:t>
    </dgm:pt>
    <dgm:pt modelId="{BFA970AF-92D8-D841-A88C-CE0E8D47A03C}" type="pres">
      <dgm:prSet presAssocID="{F1D34CFF-AC80-B64A-9A9C-CD528944596D}" presName="hierChild4" presStyleCnt="0"/>
      <dgm:spPr/>
    </dgm:pt>
    <dgm:pt modelId="{0033E5A6-7C77-EB43-9C1C-8300AF975365}" type="pres">
      <dgm:prSet presAssocID="{F1D34CFF-AC80-B64A-9A9C-CD528944596D}" presName="hierChild5" presStyleCnt="0"/>
      <dgm:spPr/>
    </dgm:pt>
    <dgm:pt modelId="{93A1DB27-31EF-4242-9C8E-893806FF14BA}" type="pres">
      <dgm:prSet presAssocID="{A859FB45-DB3E-459D-B35B-9A09CD723B35}" presName="Name37" presStyleLbl="parChTrans1D4" presStyleIdx="2" presStyleCnt="3"/>
      <dgm:spPr/>
      <dgm:t>
        <a:bodyPr/>
        <a:lstStyle/>
        <a:p>
          <a:endParaRPr lang="en-GB"/>
        </a:p>
      </dgm:t>
    </dgm:pt>
    <dgm:pt modelId="{A053BC10-CD9B-4B27-8B0F-B315CF009042}" type="pres">
      <dgm:prSet presAssocID="{0C38F312-683D-431A-A5E8-37BC6DA69392}" presName="hierRoot2" presStyleCnt="0">
        <dgm:presLayoutVars>
          <dgm:hierBranch val="init"/>
        </dgm:presLayoutVars>
      </dgm:prSet>
      <dgm:spPr/>
    </dgm:pt>
    <dgm:pt modelId="{9867E062-19BD-4251-9D65-D61D406AE3AF}" type="pres">
      <dgm:prSet presAssocID="{0C38F312-683D-431A-A5E8-37BC6DA69392}" presName="rootComposite" presStyleCnt="0"/>
      <dgm:spPr/>
    </dgm:pt>
    <dgm:pt modelId="{6C6D2D25-55D1-45B6-88E4-4B3E9A7160E6}" type="pres">
      <dgm:prSet presAssocID="{0C38F312-683D-431A-A5E8-37BC6DA69392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752473-C924-440F-B03F-69491ACF6DD6}" type="pres">
      <dgm:prSet presAssocID="{0C38F312-683D-431A-A5E8-37BC6DA69392}" presName="rootConnector" presStyleLbl="node4" presStyleIdx="2" presStyleCnt="3"/>
      <dgm:spPr/>
      <dgm:t>
        <a:bodyPr/>
        <a:lstStyle/>
        <a:p>
          <a:endParaRPr lang="en-GB"/>
        </a:p>
      </dgm:t>
    </dgm:pt>
    <dgm:pt modelId="{36CC66E2-2430-4776-B645-333DF21FE96A}" type="pres">
      <dgm:prSet presAssocID="{0C38F312-683D-431A-A5E8-37BC6DA69392}" presName="hierChild4" presStyleCnt="0"/>
      <dgm:spPr/>
    </dgm:pt>
    <dgm:pt modelId="{4DFA7465-197C-4BD2-BAC5-B2B9FE5DA05D}" type="pres">
      <dgm:prSet presAssocID="{0C38F312-683D-431A-A5E8-37BC6DA69392}" presName="hierChild5" presStyleCnt="0"/>
      <dgm:spPr/>
    </dgm:pt>
    <dgm:pt modelId="{5DAFE81B-81DC-394E-9F5F-F4A38C821710}" type="pres">
      <dgm:prSet presAssocID="{8B43BE9E-A200-AE44-AA39-BDDA4845C535}" presName="hierChild5" presStyleCnt="0"/>
      <dgm:spPr/>
    </dgm:pt>
    <dgm:pt modelId="{5C926029-41ED-6E49-A2C0-F4D745DCE142}" type="pres">
      <dgm:prSet presAssocID="{B47B1C7E-28A5-1E46-B4E7-89DB085E2A6D}" presName="hierChild5" presStyleCnt="0"/>
      <dgm:spPr/>
    </dgm:pt>
    <dgm:pt modelId="{917357D5-413A-C64F-AE18-87191F3B2E9C}" type="pres">
      <dgm:prSet presAssocID="{32E96E90-B6FD-0F44-ADD9-65586342C228}" presName="Name37" presStyleLbl="parChTrans1D2" presStyleIdx="1" presStyleCnt="5"/>
      <dgm:spPr/>
      <dgm:t>
        <a:bodyPr/>
        <a:lstStyle/>
        <a:p>
          <a:endParaRPr lang="en-GB"/>
        </a:p>
      </dgm:t>
    </dgm:pt>
    <dgm:pt modelId="{8A02547F-2D22-B64F-A05C-9F86C8F0E70C}" type="pres">
      <dgm:prSet presAssocID="{B08C4BDD-679F-BA41-8428-DC7D6E101C7A}" presName="hierRoot2" presStyleCnt="0">
        <dgm:presLayoutVars>
          <dgm:hierBranch val="init"/>
        </dgm:presLayoutVars>
      </dgm:prSet>
      <dgm:spPr/>
    </dgm:pt>
    <dgm:pt modelId="{B46EB98E-6594-C649-A66A-1C09EA99EA0E}" type="pres">
      <dgm:prSet presAssocID="{B08C4BDD-679F-BA41-8428-DC7D6E101C7A}" presName="rootComposite" presStyleCnt="0"/>
      <dgm:spPr/>
    </dgm:pt>
    <dgm:pt modelId="{6A74154D-F3ED-E041-B11A-FEDB482726CA}" type="pres">
      <dgm:prSet presAssocID="{B08C4BDD-679F-BA41-8428-DC7D6E101C7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CD8753-0221-BF48-A100-FE2A692AC326}" type="pres">
      <dgm:prSet presAssocID="{B08C4BDD-679F-BA41-8428-DC7D6E101C7A}" presName="rootConnector" presStyleLbl="node2" presStyleIdx="1" presStyleCnt="5"/>
      <dgm:spPr/>
      <dgm:t>
        <a:bodyPr/>
        <a:lstStyle/>
        <a:p>
          <a:endParaRPr lang="en-GB"/>
        </a:p>
      </dgm:t>
    </dgm:pt>
    <dgm:pt modelId="{BC6C2953-733D-514B-83D1-F0922C217373}" type="pres">
      <dgm:prSet presAssocID="{B08C4BDD-679F-BA41-8428-DC7D6E101C7A}" presName="hierChild4" presStyleCnt="0"/>
      <dgm:spPr/>
    </dgm:pt>
    <dgm:pt modelId="{B568DF99-4538-8C44-9C1A-DB0DB96BE40D}" type="pres">
      <dgm:prSet presAssocID="{B08C4BDD-679F-BA41-8428-DC7D6E101C7A}" presName="hierChild5" presStyleCnt="0"/>
      <dgm:spPr/>
    </dgm:pt>
    <dgm:pt modelId="{608AF981-B140-BE42-A720-431506AF04F2}" type="pres">
      <dgm:prSet presAssocID="{ED136B80-58DB-FC44-BF32-652BFC847B78}" presName="Name37" presStyleLbl="parChTrans1D2" presStyleIdx="2" presStyleCnt="5"/>
      <dgm:spPr/>
      <dgm:t>
        <a:bodyPr/>
        <a:lstStyle/>
        <a:p>
          <a:endParaRPr lang="en-GB"/>
        </a:p>
      </dgm:t>
    </dgm:pt>
    <dgm:pt modelId="{1D4FE305-199D-0D42-8F9E-32B1DB74D04C}" type="pres">
      <dgm:prSet presAssocID="{3B8F1CD9-3308-EF41-8E16-B93CD4CC129A}" presName="hierRoot2" presStyleCnt="0">
        <dgm:presLayoutVars>
          <dgm:hierBranch val="init"/>
        </dgm:presLayoutVars>
      </dgm:prSet>
      <dgm:spPr/>
    </dgm:pt>
    <dgm:pt modelId="{9FDFF679-FDC9-BD45-8696-84EE66824469}" type="pres">
      <dgm:prSet presAssocID="{3B8F1CD9-3308-EF41-8E16-B93CD4CC129A}" presName="rootComposite" presStyleCnt="0"/>
      <dgm:spPr/>
    </dgm:pt>
    <dgm:pt modelId="{189E8AFF-A54D-B544-A253-22CBBA5EBF0E}" type="pres">
      <dgm:prSet presAssocID="{3B8F1CD9-3308-EF41-8E16-B93CD4CC129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84FD37-3618-1742-A2E8-74CC5334EA05}" type="pres">
      <dgm:prSet presAssocID="{3B8F1CD9-3308-EF41-8E16-B93CD4CC129A}" presName="rootConnector" presStyleLbl="node2" presStyleIdx="2" presStyleCnt="5"/>
      <dgm:spPr/>
      <dgm:t>
        <a:bodyPr/>
        <a:lstStyle/>
        <a:p>
          <a:endParaRPr lang="en-GB"/>
        </a:p>
      </dgm:t>
    </dgm:pt>
    <dgm:pt modelId="{3A3E5AF5-8051-3146-8B3B-E73B06229A57}" type="pres">
      <dgm:prSet presAssocID="{3B8F1CD9-3308-EF41-8E16-B93CD4CC129A}" presName="hierChild4" presStyleCnt="0"/>
      <dgm:spPr/>
    </dgm:pt>
    <dgm:pt modelId="{A97E93D6-61EC-934F-BDA2-BCFB16844951}" type="pres">
      <dgm:prSet presAssocID="{3B8F1CD9-3308-EF41-8E16-B93CD4CC129A}" presName="hierChild5" presStyleCnt="0"/>
      <dgm:spPr/>
    </dgm:pt>
    <dgm:pt modelId="{E06F427F-E0B9-D645-9121-6D7AF108CD91}" type="pres">
      <dgm:prSet presAssocID="{11578B8A-1093-6443-B37B-98A54DF35F11}" presName="Name37" presStyleLbl="parChTrans1D2" presStyleIdx="3" presStyleCnt="5"/>
      <dgm:spPr/>
      <dgm:t>
        <a:bodyPr/>
        <a:lstStyle/>
        <a:p>
          <a:endParaRPr lang="en-GB"/>
        </a:p>
      </dgm:t>
    </dgm:pt>
    <dgm:pt modelId="{8E4FF9C7-C5B9-E043-B6F0-02C15F33BEB7}" type="pres">
      <dgm:prSet presAssocID="{55E9F8B3-48F1-9346-8748-73C38AA2BF7B}" presName="hierRoot2" presStyleCnt="0">
        <dgm:presLayoutVars>
          <dgm:hierBranch val="init"/>
        </dgm:presLayoutVars>
      </dgm:prSet>
      <dgm:spPr/>
    </dgm:pt>
    <dgm:pt modelId="{1F4B8FD8-530A-0245-BAE7-D9DAB8FB64EE}" type="pres">
      <dgm:prSet presAssocID="{55E9F8B3-48F1-9346-8748-73C38AA2BF7B}" presName="rootComposite" presStyleCnt="0"/>
      <dgm:spPr/>
    </dgm:pt>
    <dgm:pt modelId="{E19724E6-86B3-9645-A694-4EE4B3E0963C}" type="pres">
      <dgm:prSet presAssocID="{55E9F8B3-48F1-9346-8748-73C38AA2BF7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7C60C7-E0AE-0146-8706-725F4E34657A}" type="pres">
      <dgm:prSet presAssocID="{55E9F8B3-48F1-9346-8748-73C38AA2BF7B}" presName="rootConnector" presStyleLbl="node2" presStyleIdx="3" presStyleCnt="5"/>
      <dgm:spPr/>
      <dgm:t>
        <a:bodyPr/>
        <a:lstStyle/>
        <a:p>
          <a:endParaRPr lang="en-GB"/>
        </a:p>
      </dgm:t>
    </dgm:pt>
    <dgm:pt modelId="{C0A57CE5-971B-F346-ADDA-A7FF2FB48998}" type="pres">
      <dgm:prSet presAssocID="{55E9F8B3-48F1-9346-8748-73C38AA2BF7B}" presName="hierChild4" presStyleCnt="0"/>
      <dgm:spPr/>
    </dgm:pt>
    <dgm:pt modelId="{B19112FC-E770-FE42-99B6-287109742B5A}" type="pres">
      <dgm:prSet presAssocID="{55E9F8B3-48F1-9346-8748-73C38AA2BF7B}" presName="hierChild5" presStyleCnt="0"/>
      <dgm:spPr/>
    </dgm:pt>
    <dgm:pt modelId="{5BBBF148-A215-0B45-9C32-AA35F9F05CAC}" type="pres">
      <dgm:prSet presAssocID="{61CDAD5F-7542-6140-B81F-99D01FBA2AFB}" presName="Name37" presStyleLbl="parChTrans1D2" presStyleIdx="4" presStyleCnt="5"/>
      <dgm:spPr/>
      <dgm:t>
        <a:bodyPr/>
        <a:lstStyle/>
        <a:p>
          <a:endParaRPr lang="en-GB"/>
        </a:p>
      </dgm:t>
    </dgm:pt>
    <dgm:pt modelId="{D80CD60F-EBFE-6741-A2AF-E76EE8DBFAD5}" type="pres">
      <dgm:prSet presAssocID="{2D5A17C6-4FA4-7C48-B0D4-505C887444B6}" presName="hierRoot2" presStyleCnt="0">
        <dgm:presLayoutVars>
          <dgm:hierBranch val="init"/>
        </dgm:presLayoutVars>
      </dgm:prSet>
      <dgm:spPr/>
    </dgm:pt>
    <dgm:pt modelId="{C672973A-821B-8749-B186-FB27BF396843}" type="pres">
      <dgm:prSet presAssocID="{2D5A17C6-4FA4-7C48-B0D4-505C887444B6}" presName="rootComposite" presStyleCnt="0"/>
      <dgm:spPr/>
    </dgm:pt>
    <dgm:pt modelId="{4318A1E4-883C-4B45-8955-6AFF9D8B5E0F}" type="pres">
      <dgm:prSet presAssocID="{2D5A17C6-4FA4-7C48-B0D4-505C887444B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788529-9952-7042-AA9B-6501223917C8}" type="pres">
      <dgm:prSet presAssocID="{2D5A17C6-4FA4-7C48-B0D4-505C887444B6}" presName="rootConnector" presStyleLbl="node2" presStyleIdx="4" presStyleCnt="5"/>
      <dgm:spPr/>
      <dgm:t>
        <a:bodyPr/>
        <a:lstStyle/>
        <a:p>
          <a:endParaRPr lang="en-GB"/>
        </a:p>
      </dgm:t>
    </dgm:pt>
    <dgm:pt modelId="{FD0C521C-9E43-4F44-8729-DD5CF2E84716}" type="pres">
      <dgm:prSet presAssocID="{2D5A17C6-4FA4-7C48-B0D4-505C887444B6}" presName="hierChild4" presStyleCnt="0"/>
      <dgm:spPr/>
    </dgm:pt>
    <dgm:pt modelId="{29DA2656-C803-1B41-8A1C-6873FA8BDA9C}" type="pres">
      <dgm:prSet presAssocID="{9CB44D1A-D004-CD48-9389-BF0E25873A96}" presName="Name37" presStyleLbl="parChTrans1D3" presStyleIdx="1" presStyleCnt="3"/>
      <dgm:spPr/>
      <dgm:t>
        <a:bodyPr/>
        <a:lstStyle/>
        <a:p>
          <a:endParaRPr lang="en-GB"/>
        </a:p>
      </dgm:t>
    </dgm:pt>
    <dgm:pt modelId="{AA92A4D7-D69B-6748-9EE5-84D1BBE51EE9}" type="pres">
      <dgm:prSet presAssocID="{236EF9B4-A1B5-C340-B0F8-369860E77CD1}" presName="hierRoot2" presStyleCnt="0">
        <dgm:presLayoutVars>
          <dgm:hierBranch val="init"/>
        </dgm:presLayoutVars>
      </dgm:prSet>
      <dgm:spPr/>
    </dgm:pt>
    <dgm:pt modelId="{F97D8C55-5372-1440-A141-5429BFA68DBE}" type="pres">
      <dgm:prSet presAssocID="{236EF9B4-A1B5-C340-B0F8-369860E77CD1}" presName="rootComposite" presStyleCnt="0"/>
      <dgm:spPr/>
    </dgm:pt>
    <dgm:pt modelId="{7372395F-4E16-B84A-9A30-34E01CB65CB3}" type="pres">
      <dgm:prSet presAssocID="{236EF9B4-A1B5-C340-B0F8-369860E77CD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6AD284-0323-3849-A5CE-491E89B2BE37}" type="pres">
      <dgm:prSet presAssocID="{236EF9B4-A1B5-C340-B0F8-369860E77CD1}" presName="rootConnector" presStyleLbl="node3" presStyleIdx="1" presStyleCnt="3"/>
      <dgm:spPr/>
      <dgm:t>
        <a:bodyPr/>
        <a:lstStyle/>
        <a:p>
          <a:endParaRPr lang="en-GB"/>
        </a:p>
      </dgm:t>
    </dgm:pt>
    <dgm:pt modelId="{7A94A40C-FB88-3643-A919-301F3E03B9B2}" type="pres">
      <dgm:prSet presAssocID="{236EF9B4-A1B5-C340-B0F8-369860E77CD1}" presName="hierChild4" presStyleCnt="0"/>
      <dgm:spPr/>
    </dgm:pt>
    <dgm:pt modelId="{2FBE3525-C32F-FF49-910D-CC4ECD358A33}" type="pres">
      <dgm:prSet presAssocID="{236EF9B4-A1B5-C340-B0F8-369860E77CD1}" presName="hierChild5" presStyleCnt="0"/>
      <dgm:spPr/>
    </dgm:pt>
    <dgm:pt modelId="{6CCBEF02-F3BA-734E-AA36-E9793013C568}" type="pres">
      <dgm:prSet presAssocID="{7C73ED6A-A72A-A947-8319-AD9DE5E74C9C}" presName="Name37" presStyleLbl="parChTrans1D3" presStyleIdx="2" presStyleCnt="3"/>
      <dgm:spPr/>
      <dgm:t>
        <a:bodyPr/>
        <a:lstStyle/>
        <a:p>
          <a:endParaRPr lang="en-GB"/>
        </a:p>
      </dgm:t>
    </dgm:pt>
    <dgm:pt modelId="{A0E7423F-C6E9-BE4C-A180-318FF86D2E41}" type="pres">
      <dgm:prSet presAssocID="{878880E0-2219-D348-B1BA-4538A4CCF91C}" presName="hierRoot2" presStyleCnt="0">
        <dgm:presLayoutVars>
          <dgm:hierBranch val="init"/>
        </dgm:presLayoutVars>
      </dgm:prSet>
      <dgm:spPr/>
    </dgm:pt>
    <dgm:pt modelId="{4E93CB35-FD30-A647-A195-DF72B357EEDF}" type="pres">
      <dgm:prSet presAssocID="{878880E0-2219-D348-B1BA-4538A4CCF91C}" presName="rootComposite" presStyleCnt="0"/>
      <dgm:spPr/>
    </dgm:pt>
    <dgm:pt modelId="{1CFCAB8A-BAF7-A04C-969D-E3897F2E0B10}" type="pres">
      <dgm:prSet presAssocID="{878880E0-2219-D348-B1BA-4538A4CCF91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8B01CB-5E4D-A746-B19C-174F65563779}" type="pres">
      <dgm:prSet presAssocID="{878880E0-2219-D348-B1BA-4538A4CCF91C}" presName="rootConnector" presStyleLbl="node3" presStyleIdx="2" presStyleCnt="3"/>
      <dgm:spPr/>
      <dgm:t>
        <a:bodyPr/>
        <a:lstStyle/>
        <a:p>
          <a:endParaRPr lang="en-GB"/>
        </a:p>
      </dgm:t>
    </dgm:pt>
    <dgm:pt modelId="{53A46422-4D63-FC44-A941-BAC3083110F7}" type="pres">
      <dgm:prSet presAssocID="{878880E0-2219-D348-B1BA-4538A4CCF91C}" presName="hierChild4" presStyleCnt="0"/>
      <dgm:spPr/>
    </dgm:pt>
    <dgm:pt modelId="{1B547053-9389-564E-90E2-7C9B5DC15A17}" type="pres">
      <dgm:prSet presAssocID="{878880E0-2219-D348-B1BA-4538A4CCF91C}" presName="hierChild5" presStyleCnt="0"/>
      <dgm:spPr/>
    </dgm:pt>
    <dgm:pt modelId="{C9A1959F-1505-F347-81A9-FBC50F759338}" type="pres">
      <dgm:prSet presAssocID="{2D5A17C6-4FA4-7C48-B0D4-505C887444B6}" presName="hierChild5" presStyleCnt="0"/>
      <dgm:spPr/>
    </dgm:pt>
    <dgm:pt modelId="{685D4FA2-CBD6-4740-9F34-7859612390DB}" type="pres">
      <dgm:prSet presAssocID="{3356D36A-9D4A-A545-882F-D88DCDD40039}" presName="hierChild3" presStyleCnt="0"/>
      <dgm:spPr/>
    </dgm:pt>
  </dgm:ptLst>
  <dgm:cxnLst>
    <dgm:cxn modelId="{5853BA1B-220B-4692-9067-E8E0375E6A78}" type="presOf" srcId="{61CDAD5F-7542-6140-B81F-99D01FBA2AFB}" destId="{5BBBF148-A215-0B45-9C32-AA35F9F05CAC}" srcOrd="0" destOrd="0" presId="urn:microsoft.com/office/officeart/2005/8/layout/orgChart1"/>
    <dgm:cxn modelId="{3348FC87-9299-4D60-806E-8191330BCEDA}" type="presOf" srcId="{878880E0-2219-D348-B1BA-4538A4CCF91C}" destId="{E68B01CB-5E4D-A746-B19C-174F65563779}" srcOrd="1" destOrd="0" presId="urn:microsoft.com/office/officeart/2005/8/layout/orgChart1"/>
    <dgm:cxn modelId="{14FCFCFD-E59C-4865-A4B5-0756CB148A58}" type="presOf" srcId="{B08C4BDD-679F-BA41-8428-DC7D6E101C7A}" destId="{48CD8753-0221-BF48-A100-FE2A692AC326}" srcOrd="1" destOrd="0" presId="urn:microsoft.com/office/officeart/2005/8/layout/orgChart1"/>
    <dgm:cxn modelId="{337F42F0-6A06-7144-A52A-44953F1BEC97}" srcId="{3356D36A-9D4A-A545-882F-D88DCDD40039}" destId="{B08C4BDD-679F-BA41-8428-DC7D6E101C7A}" srcOrd="1" destOrd="0" parTransId="{32E96E90-B6FD-0F44-ADD9-65586342C228}" sibTransId="{56C012F7-3020-7046-A0BC-6DC2DCFBF2DD}"/>
    <dgm:cxn modelId="{F9610055-6403-48AB-B5C7-34A182C085DE}" type="presOf" srcId="{04FD1C7F-6C38-E44B-81DD-DC20AC8C0F68}" destId="{C61E731B-14A8-D14B-B978-F77DF40E26AA}" srcOrd="0" destOrd="0" presId="urn:microsoft.com/office/officeart/2005/8/layout/orgChart1"/>
    <dgm:cxn modelId="{5183C447-1861-4561-B4C5-B637DD736E8C}" type="presOf" srcId="{3B8F1CD9-3308-EF41-8E16-B93CD4CC129A}" destId="{6884FD37-3618-1742-A2E8-74CC5334EA05}" srcOrd="1" destOrd="0" presId="urn:microsoft.com/office/officeart/2005/8/layout/orgChart1"/>
    <dgm:cxn modelId="{3310EEE5-AA5B-4BF0-B57E-40483CBC3EE7}" type="presOf" srcId="{55E9F8B3-48F1-9346-8748-73C38AA2BF7B}" destId="{CD7C60C7-E0AE-0146-8706-725F4E34657A}" srcOrd="1" destOrd="0" presId="urn:microsoft.com/office/officeart/2005/8/layout/orgChart1"/>
    <dgm:cxn modelId="{145ED0E1-6EDE-7649-AB14-D6D5F8F66E1D}" srcId="{8B43BE9E-A200-AE44-AA39-BDDA4845C535}" destId="{F1D34CFF-AC80-B64A-9A9C-CD528944596D}" srcOrd="1" destOrd="0" parTransId="{6D11F92F-2039-ED42-8B3D-62CFF82321F9}" sibTransId="{258E9B56-7D46-7C4E-8572-AEACE034F661}"/>
    <dgm:cxn modelId="{F961D258-0296-354E-835E-91D8A2EE6A6C}" srcId="{3356D36A-9D4A-A545-882F-D88DCDD40039}" destId="{2D5A17C6-4FA4-7C48-B0D4-505C887444B6}" srcOrd="4" destOrd="0" parTransId="{61CDAD5F-7542-6140-B81F-99D01FBA2AFB}" sibTransId="{48D3F951-970E-0947-A943-FADC7C2D0513}"/>
    <dgm:cxn modelId="{1CA17447-B834-44AA-83D2-3327CFD1DEC5}" type="presOf" srcId="{3356D36A-9D4A-A545-882F-D88DCDD40039}" destId="{A119C6E8-9046-0840-9C40-47B9C65ECD24}" srcOrd="1" destOrd="0" presId="urn:microsoft.com/office/officeart/2005/8/layout/orgChart1"/>
    <dgm:cxn modelId="{AB5097CA-6402-4B46-99F4-36E1084C8347}" type="presOf" srcId="{7F827D4E-E14D-0143-A3CA-E7DA8CC10402}" destId="{D1ECE342-C4F8-144E-A75C-E4D85288050E}" srcOrd="0" destOrd="0" presId="urn:microsoft.com/office/officeart/2005/8/layout/orgChart1"/>
    <dgm:cxn modelId="{B28F9F21-2A9B-4827-8748-FF38DAF5BA04}" type="presOf" srcId="{A859FB45-DB3E-459D-B35B-9A09CD723B35}" destId="{93A1DB27-31EF-4242-9C8E-893806FF14BA}" srcOrd="0" destOrd="0" presId="urn:microsoft.com/office/officeart/2005/8/layout/orgChart1"/>
    <dgm:cxn modelId="{F9B27A72-23C4-4CFE-A3E3-63B7EB8C0019}" type="presOf" srcId="{B91BF1CD-C7D4-244F-9B7F-D12110CE97CE}" destId="{E4FE4FF3-2FC7-C140-88F3-3C59BF8C7DC0}" srcOrd="0" destOrd="0" presId="urn:microsoft.com/office/officeart/2005/8/layout/orgChart1"/>
    <dgm:cxn modelId="{922712B4-AF28-4705-9ECC-74E1E48C9BFB}" srcId="{8B43BE9E-A200-AE44-AA39-BDDA4845C535}" destId="{0C38F312-683D-431A-A5E8-37BC6DA69392}" srcOrd="2" destOrd="0" parTransId="{A859FB45-DB3E-459D-B35B-9A09CD723B35}" sibTransId="{FA76BA75-618E-48A8-A06D-F05D10986236}"/>
    <dgm:cxn modelId="{075BF62A-036E-4BA1-8B90-5C6B0D7A39B7}" type="presOf" srcId="{878880E0-2219-D348-B1BA-4538A4CCF91C}" destId="{1CFCAB8A-BAF7-A04C-969D-E3897F2E0B10}" srcOrd="0" destOrd="0" presId="urn:microsoft.com/office/officeart/2005/8/layout/orgChart1"/>
    <dgm:cxn modelId="{48CF2018-3A61-4EBD-A3A2-B038D4E25694}" type="presOf" srcId="{3356D36A-9D4A-A545-882F-D88DCDD40039}" destId="{889B34C5-A7FF-AA40-8776-78AAFE6227F3}" srcOrd="0" destOrd="0" presId="urn:microsoft.com/office/officeart/2005/8/layout/orgChart1"/>
    <dgm:cxn modelId="{A61A28C1-B073-4D77-80DC-39BDD6EB9607}" type="presOf" srcId="{7CD8157C-7913-854D-8A73-29D04762DFDA}" destId="{C1B8C6F6-79D2-6342-83D5-8FBF91CD27FC}" srcOrd="0" destOrd="0" presId="urn:microsoft.com/office/officeart/2005/8/layout/orgChart1"/>
    <dgm:cxn modelId="{C7D4F4A4-6A59-4545-B8FE-39BDD5DEEBEF}" type="presOf" srcId="{F1D34CFF-AC80-B64A-9A9C-CD528944596D}" destId="{5A73E0BB-D1CC-754F-87D1-8B4DDA0ACA74}" srcOrd="1" destOrd="0" presId="urn:microsoft.com/office/officeart/2005/8/layout/orgChart1"/>
    <dgm:cxn modelId="{72265775-FB17-4FCB-AE23-51A7F5F437DF}" type="presOf" srcId="{0C38F312-683D-431A-A5E8-37BC6DA69392}" destId="{6C6D2D25-55D1-45B6-88E4-4B3E9A7160E6}" srcOrd="0" destOrd="0" presId="urn:microsoft.com/office/officeart/2005/8/layout/orgChart1"/>
    <dgm:cxn modelId="{D10B7645-03A6-4F06-8426-AB73E09923E2}" type="presOf" srcId="{B47B1C7E-28A5-1E46-B4E7-89DB085E2A6D}" destId="{13FD068B-84E6-E844-90FB-BB4EA9BA099C}" srcOrd="0" destOrd="0" presId="urn:microsoft.com/office/officeart/2005/8/layout/orgChart1"/>
    <dgm:cxn modelId="{1291A8EA-227A-486B-80AD-44B3DE980EC0}" type="presOf" srcId="{B08C4BDD-679F-BA41-8428-DC7D6E101C7A}" destId="{6A74154D-F3ED-E041-B11A-FEDB482726CA}" srcOrd="0" destOrd="0" presId="urn:microsoft.com/office/officeart/2005/8/layout/orgChart1"/>
    <dgm:cxn modelId="{1231D38C-31F2-477F-B9F1-9B10BF2FC5BE}" type="presOf" srcId="{0C38F312-683D-431A-A5E8-37BC6DA69392}" destId="{D9752473-C924-440F-B03F-69491ACF6DD6}" srcOrd="1" destOrd="0" presId="urn:microsoft.com/office/officeart/2005/8/layout/orgChart1"/>
    <dgm:cxn modelId="{77F499B8-36DA-4BD6-BB92-02A6BBEC3261}" type="presOf" srcId="{236EF9B4-A1B5-C340-B0F8-369860E77CD1}" destId="{146AD284-0323-3849-A5CE-491E89B2BE37}" srcOrd="1" destOrd="0" presId="urn:microsoft.com/office/officeart/2005/8/layout/orgChart1"/>
    <dgm:cxn modelId="{800DAC53-91EE-4166-95DB-36F9669D4CCD}" type="presOf" srcId="{55E9F8B3-48F1-9346-8748-73C38AA2BF7B}" destId="{E19724E6-86B3-9645-A694-4EE4B3E0963C}" srcOrd="0" destOrd="0" presId="urn:microsoft.com/office/officeart/2005/8/layout/orgChart1"/>
    <dgm:cxn modelId="{864AF1DF-0007-4992-B41F-EDD1A1E9D4F4}" type="presOf" srcId="{6D11F92F-2039-ED42-8B3D-62CFF82321F9}" destId="{1226F473-AA37-1D4D-BD55-FFF4214629AB}" srcOrd="0" destOrd="0" presId="urn:microsoft.com/office/officeart/2005/8/layout/orgChart1"/>
    <dgm:cxn modelId="{1A1164E1-71BE-4454-8290-1DB3E04DE482}" type="presOf" srcId="{3B8F1CD9-3308-EF41-8E16-B93CD4CC129A}" destId="{189E8AFF-A54D-B544-A253-22CBBA5EBF0E}" srcOrd="0" destOrd="0" presId="urn:microsoft.com/office/officeart/2005/8/layout/orgChart1"/>
    <dgm:cxn modelId="{72DF7E2E-4C96-4F66-8814-B5BC63E22D27}" type="presOf" srcId="{ED136B80-58DB-FC44-BF32-652BFC847B78}" destId="{608AF981-B140-BE42-A720-431506AF04F2}" srcOrd="0" destOrd="0" presId="urn:microsoft.com/office/officeart/2005/8/layout/orgChart1"/>
    <dgm:cxn modelId="{EE98F2AB-A547-49B2-A2C2-A87B58C9769E}" type="presOf" srcId="{7C73ED6A-A72A-A947-8319-AD9DE5E74C9C}" destId="{6CCBEF02-F3BA-734E-AA36-E9793013C568}" srcOrd="0" destOrd="0" presId="urn:microsoft.com/office/officeart/2005/8/layout/orgChart1"/>
    <dgm:cxn modelId="{BFC5A71A-75B8-4D76-83EE-BA8CB0319EEA}" type="presOf" srcId="{2D5A17C6-4FA4-7C48-B0D4-505C887444B6}" destId="{86788529-9952-7042-AA9B-6501223917C8}" srcOrd="1" destOrd="0" presId="urn:microsoft.com/office/officeart/2005/8/layout/orgChart1"/>
    <dgm:cxn modelId="{FA74BA03-0B6C-42E5-BA85-67F5E3BDF0DE}" type="presOf" srcId="{8B43BE9E-A200-AE44-AA39-BDDA4845C535}" destId="{B0234F0B-337E-D647-80CA-57B083084AFF}" srcOrd="0" destOrd="0" presId="urn:microsoft.com/office/officeart/2005/8/layout/orgChart1"/>
    <dgm:cxn modelId="{AB2132EC-FED5-7345-B56D-B6B2FE2843DC}" srcId="{3356D36A-9D4A-A545-882F-D88DCDD40039}" destId="{B47B1C7E-28A5-1E46-B4E7-89DB085E2A6D}" srcOrd="0" destOrd="0" parTransId="{7F827D4E-E14D-0143-A3CA-E7DA8CC10402}" sibTransId="{34BC7181-7559-C04A-B43C-6293BB2D8943}"/>
    <dgm:cxn modelId="{6DB729A0-EA36-F747-87AC-D58C3D68DEC8}" srcId="{3356D36A-9D4A-A545-882F-D88DCDD40039}" destId="{55E9F8B3-48F1-9346-8748-73C38AA2BF7B}" srcOrd="3" destOrd="0" parTransId="{11578B8A-1093-6443-B37B-98A54DF35F11}" sibTransId="{31449F4A-459E-C94D-8355-2FC6027D891D}"/>
    <dgm:cxn modelId="{824AE42A-846D-6E44-AE3E-F204654D721B}" srcId="{3356D36A-9D4A-A545-882F-D88DCDD40039}" destId="{3B8F1CD9-3308-EF41-8E16-B93CD4CC129A}" srcOrd="2" destOrd="0" parTransId="{ED136B80-58DB-FC44-BF32-652BFC847B78}" sibTransId="{FF18C6B8-526C-A249-8214-804083C8C8FC}"/>
    <dgm:cxn modelId="{E4167DC8-9626-43F2-A9BB-0DE4BD64D80C}" type="presOf" srcId="{9CB44D1A-D004-CD48-9389-BF0E25873A96}" destId="{29DA2656-C803-1B41-8A1C-6873FA8BDA9C}" srcOrd="0" destOrd="0" presId="urn:microsoft.com/office/officeart/2005/8/layout/orgChart1"/>
    <dgm:cxn modelId="{362CA101-5566-B04E-86DA-5ED5996CBB7E}" srcId="{B47B1C7E-28A5-1E46-B4E7-89DB085E2A6D}" destId="{8B43BE9E-A200-AE44-AA39-BDDA4845C535}" srcOrd="0" destOrd="0" parTransId="{DB2E8175-7E37-8D40-BA84-F509819D29EB}" sibTransId="{033FD1A0-9F29-E445-BF00-FA40AE563C5C}"/>
    <dgm:cxn modelId="{263BF4D2-C141-4978-A2F5-BFE588D7F367}" type="presOf" srcId="{F1D34CFF-AC80-B64A-9A9C-CD528944596D}" destId="{A0EB01A3-ECEA-C048-A0FE-27817B0D811B}" srcOrd="0" destOrd="0" presId="urn:microsoft.com/office/officeart/2005/8/layout/orgChart1"/>
    <dgm:cxn modelId="{B6F9B9F8-535F-40E9-BDD6-FFEC63BC80A2}" type="presOf" srcId="{236EF9B4-A1B5-C340-B0F8-369860E77CD1}" destId="{7372395F-4E16-B84A-9A30-34E01CB65CB3}" srcOrd="0" destOrd="0" presId="urn:microsoft.com/office/officeart/2005/8/layout/orgChart1"/>
    <dgm:cxn modelId="{5480C359-FB26-4580-9C00-395DE3CDA147}" type="presOf" srcId="{11578B8A-1093-6443-B37B-98A54DF35F11}" destId="{E06F427F-E0B9-D645-9121-6D7AF108CD91}" srcOrd="0" destOrd="0" presId="urn:microsoft.com/office/officeart/2005/8/layout/orgChart1"/>
    <dgm:cxn modelId="{B64485BA-2176-1743-977D-B779E801A01D}" srcId="{8B43BE9E-A200-AE44-AA39-BDDA4845C535}" destId="{04FD1C7F-6C38-E44B-81DD-DC20AC8C0F68}" srcOrd="0" destOrd="0" parTransId="{7CD8157C-7913-854D-8A73-29D04762DFDA}" sibTransId="{1C2B5AF8-58A6-6649-8B1A-9723843EF4AA}"/>
    <dgm:cxn modelId="{73A69D4A-5AD3-40BF-A255-825DD6AB86F9}" type="presOf" srcId="{32E96E90-B6FD-0F44-ADD9-65586342C228}" destId="{917357D5-413A-C64F-AE18-87191F3B2E9C}" srcOrd="0" destOrd="0" presId="urn:microsoft.com/office/officeart/2005/8/layout/orgChart1"/>
    <dgm:cxn modelId="{129AE4B7-51AA-6D4A-80F1-D428E7231197}" srcId="{B91BF1CD-C7D4-244F-9B7F-D12110CE97CE}" destId="{3356D36A-9D4A-A545-882F-D88DCDD40039}" srcOrd="0" destOrd="0" parTransId="{BA738855-ABCB-BC4A-BDED-185BFE313740}" sibTransId="{2F87325A-70A3-F24B-952F-3E7AECE6AACB}"/>
    <dgm:cxn modelId="{CCAEFFE4-1424-4444-97EC-2CB4DC5BE624}" srcId="{2D5A17C6-4FA4-7C48-B0D4-505C887444B6}" destId="{236EF9B4-A1B5-C340-B0F8-369860E77CD1}" srcOrd="0" destOrd="0" parTransId="{9CB44D1A-D004-CD48-9389-BF0E25873A96}" sibTransId="{98FC5F08-7DD8-6841-A53E-3895ACF22CB3}"/>
    <dgm:cxn modelId="{E497C902-CD7D-48C9-8F40-38889DAB40FD}" type="presOf" srcId="{8B43BE9E-A200-AE44-AA39-BDDA4845C535}" destId="{392C1254-3F5C-4C4C-AEC7-20A986B6C09F}" srcOrd="1" destOrd="0" presId="urn:microsoft.com/office/officeart/2005/8/layout/orgChart1"/>
    <dgm:cxn modelId="{89A6EA41-118D-46A3-B272-375DD947692B}" type="presOf" srcId="{2D5A17C6-4FA4-7C48-B0D4-505C887444B6}" destId="{4318A1E4-883C-4B45-8955-6AFF9D8B5E0F}" srcOrd="0" destOrd="0" presId="urn:microsoft.com/office/officeart/2005/8/layout/orgChart1"/>
    <dgm:cxn modelId="{69FD6659-6B48-4AF6-B97F-8FC2E3C02996}" type="presOf" srcId="{04FD1C7F-6C38-E44B-81DD-DC20AC8C0F68}" destId="{9C92C458-35F4-4443-9538-B07D0B758C34}" srcOrd="1" destOrd="0" presId="urn:microsoft.com/office/officeart/2005/8/layout/orgChart1"/>
    <dgm:cxn modelId="{65FE33F4-738F-4DFC-A544-E6BBE9CE23D8}" type="presOf" srcId="{B47B1C7E-28A5-1E46-B4E7-89DB085E2A6D}" destId="{1C3AD469-F1EB-C941-A97C-A7B9FAF5BE37}" srcOrd="1" destOrd="0" presId="urn:microsoft.com/office/officeart/2005/8/layout/orgChart1"/>
    <dgm:cxn modelId="{112E848D-8DF5-4A59-B8C9-31219989D3CB}" type="presOf" srcId="{DB2E8175-7E37-8D40-BA84-F509819D29EB}" destId="{0B9F6B38-D2AF-4E48-B89E-69E98C3C1939}" srcOrd="0" destOrd="0" presId="urn:microsoft.com/office/officeart/2005/8/layout/orgChart1"/>
    <dgm:cxn modelId="{7CCD8BAE-8001-0340-8A91-48CE89D01B1B}" srcId="{2D5A17C6-4FA4-7C48-B0D4-505C887444B6}" destId="{878880E0-2219-D348-B1BA-4538A4CCF91C}" srcOrd="1" destOrd="0" parTransId="{7C73ED6A-A72A-A947-8319-AD9DE5E74C9C}" sibTransId="{35AC205F-7E63-0B4E-A0F7-13CE909FAD31}"/>
    <dgm:cxn modelId="{3EA7DDB9-AFB9-4600-8F44-9BC953DED762}" type="presParOf" srcId="{E4FE4FF3-2FC7-C140-88F3-3C59BF8C7DC0}" destId="{E841BAD9-5D45-DF41-958D-950524F0D9D8}" srcOrd="0" destOrd="0" presId="urn:microsoft.com/office/officeart/2005/8/layout/orgChart1"/>
    <dgm:cxn modelId="{66D4F9BA-912D-4B50-B6F2-0F6603340139}" type="presParOf" srcId="{E841BAD9-5D45-DF41-958D-950524F0D9D8}" destId="{760F0CDF-4059-E048-943A-11D1DE9DDA03}" srcOrd="0" destOrd="0" presId="urn:microsoft.com/office/officeart/2005/8/layout/orgChart1"/>
    <dgm:cxn modelId="{6D8690D8-98A9-4592-9BF4-A3D1D1B00249}" type="presParOf" srcId="{760F0CDF-4059-E048-943A-11D1DE9DDA03}" destId="{889B34C5-A7FF-AA40-8776-78AAFE6227F3}" srcOrd="0" destOrd="0" presId="urn:microsoft.com/office/officeart/2005/8/layout/orgChart1"/>
    <dgm:cxn modelId="{7A8F16FE-BE7B-48B9-8F87-D00BE9F453A1}" type="presParOf" srcId="{760F0CDF-4059-E048-943A-11D1DE9DDA03}" destId="{A119C6E8-9046-0840-9C40-47B9C65ECD24}" srcOrd="1" destOrd="0" presId="urn:microsoft.com/office/officeart/2005/8/layout/orgChart1"/>
    <dgm:cxn modelId="{7A53155C-E22C-4417-AB11-4103C1B2AB12}" type="presParOf" srcId="{E841BAD9-5D45-DF41-958D-950524F0D9D8}" destId="{D2D951E0-67C9-EF42-B647-C2C2CB1D1D0A}" srcOrd="1" destOrd="0" presId="urn:microsoft.com/office/officeart/2005/8/layout/orgChart1"/>
    <dgm:cxn modelId="{CC322EDD-BBE1-4A7C-8888-FE25E39CB8BE}" type="presParOf" srcId="{D2D951E0-67C9-EF42-B647-C2C2CB1D1D0A}" destId="{D1ECE342-C4F8-144E-A75C-E4D85288050E}" srcOrd="0" destOrd="0" presId="urn:microsoft.com/office/officeart/2005/8/layout/orgChart1"/>
    <dgm:cxn modelId="{A3F75F1E-1AA7-456D-AB02-5B2EFC31728D}" type="presParOf" srcId="{D2D951E0-67C9-EF42-B647-C2C2CB1D1D0A}" destId="{8D72B3D3-7D7C-D147-BF8D-A03102C72EAB}" srcOrd="1" destOrd="0" presId="urn:microsoft.com/office/officeart/2005/8/layout/orgChart1"/>
    <dgm:cxn modelId="{BE635782-8BD7-48D7-90CA-45D422D3DF5C}" type="presParOf" srcId="{8D72B3D3-7D7C-D147-BF8D-A03102C72EAB}" destId="{9B390F7B-8657-8449-8A78-A1D990E45B96}" srcOrd="0" destOrd="0" presId="urn:microsoft.com/office/officeart/2005/8/layout/orgChart1"/>
    <dgm:cxn modelId="{DA80F92B-B6DE-402D-A27F-127E4A3C4031}" type="presParOf" srcId="{9B390F7B-8657-8449-8A78-A1D990E45B96}" destId="{13FD068B-84E6-E844-90FB-BB4EA9BA099C}" srcOrd="0" destOrd="0" presId="urn:microsoft.com/office/officeart/2005/8/layout/orgChart1"/>
    <dgm:cxn modelId="{7D464A70-A50C-4940-9E82-582A84F71292}" type="presParOf" srcId="{9B390F7B-8657-8449-8A78-A1D990E45B96}" destId="{1C3AD469-F1EB-C941-A97C-A7B9FAF5BE37}" srcOrd="1" destOrd="0" presId="urn:microsoft.com/office/officeart/2005/8/layout/orgChart1"/>
    <dgm:cxn modelId="{1F7ADEE6-02E2-4704-B571-76014A196704}" type="presParOf" srcId="{8D72B3D3-7D7C-D147-BF8D-A03102C72EAB}" destId="{010F7E4B-A17C-AD4C-BE0D-D55F7906AE27}" srcOrd="1" destOrd="0" presId="urn:microsoft.com/office/officeart/2005/8/layout/orgChart1"/>
    <dgm:cxn modelId="{F1F42010-D1DA-4EC1-B26D-D0212CD32A16}" type="presParOf" srcId="{010F7E4B-A17C-AD4C-BE0D-D55F7906AE27}" destId="{0B9F6B38-D2AF-4E48-B89E-69E98C3C1939}" srcOrd="0" destOrd="0" presId="urn:microsoft.com/office/officeart/2005/8/layout/orgChart1"/>
    <dgm:cxn modelId="{6783BC9B-1682-425F-BF87-2F6A059EC03A}" type="presParOf" srcId="{010F7E4B-A17C-AD4C-BE0D-D55F7906AE27}" destId="{F3DD9975-E343-1B44-B5D1-D828C7257A09}" srcOrd="1" destOrd="0" presId="urn:microsoft.com/office/officeart/2005/8/layout/orgChart1"/>
    <dgm:cxn modelId="{03F0E802-D233-4F9C-8E85-2E42E9C902B0}" type="presParOf" srcId="{F3DD9975-E343-1B44-B5D1-D828C7257A09}" destId="{0C28BD85-6099-8C45-B9FF-DB0014372B65}" srcOrd="0" destOrd="0" presId="urn:microsoft.com/office/officeart/2005/8/layout/orgChart1"/>
    <dgm:cxn modelId="{C1D369E5-67C4-4624-917A-04431B3E2565}" type="presParOf" srcId="{0C28BD85-6099-8C45-B9FF-DB0014372B65}" destId="{B0234F0B-337E-D647-80CA-57B083084AFF}" srcOrd="0" destOrd="0" presId="urn:microsoft.com/office/officeart/2005/8/layout/orgChart1"/>
    <dgm:cxn modelId="{71482CDF-3D51-46BB-B2CB-DD4429B3CBBE}" type="presParOf" srcId="{0C28BD85-6099-8C45-B9FF-DB0014372B65}" destId="{392C1254-3F5C-4C4C-AEC7-20A986B6C09F}" srcOrd="1" destOrd="0" presId="urn:microsoft.com/office/officeart/2005/8/layout/orgChart1"/>
    <dgm:cxn modelId="{95F7CBFD-3836-4602-A9D6-8106323878E7}" type="presParOf" srcId="{F3DD9975-E343-1B44-B5D1-D828C7257A09}" destId="{362E4D45-9B18-114A-8E71-2ED06804E473}" srcOrd="1" destOrd="0" presId="urn:microsoft.com/office/officeart/2005/8/layout/orgChart1"/>
    <dgm:cxn modelId="{9CAA14E1-02F3-4D15-A64C-9302E6F17F79}" type="presParOf" srcId="{362E4D45-9B18-114A-8E71-2ED06804E473}" destId="{C1B8C6F6-79D2-6342-83D5-8FBF91CD27FC}" srcOrd="0" destOrd="0" presId="urn:microsoft.com/office/officeart/2005/8/layout/orgChart1"/>
    <dgm:cxn modelId="{846A5B7B-99E8-4D3C-9A11-92EEE8661DD9}" type="presParOf" srcId="{362E4D45-9B18-114A-8E71-2ED06804E473}" destId="{F5B9E9B2-EA66-0347-B5C1-9FD1EBE8B5A3}" srcOrd="1" destOrd="0" presId="urn:microsoft.com/office/officeart/2005/8/layout/orgChart1"/>
    <dgm:cxn modelId="{10BF9DCF-28DE-48BD-A3E4-D3FC361273BD}" type="presParOf" srcId="{F5B9E9B2-EA66-0347-B5C1-9FD1EBE8B5A3}" destId="{01BC83BC-8B5C-B84E-9EEB-5B89C1FBB4DA}" srcOrd="0" destOrd="0" presId="urn:microsoft.com/office/officeart/2005/8/layout/orgChart1"/>
    <dgm:cxn modelId="{317F12A2-F2CB-4FA0-BBB3-E11ADACCA6A7}" type="presParOf" srcId="{01BC83BC-8B5C-B84E-9EEB-5B89C1FBB4DA}" destId="{C61E731B-14A8-D14B-B978-F77DF40E26AA}" srcOrd="0" destOrd="0" presId="urn:microsoft.com/office/officeart/2005/8/layout/orgChart1"/>
    <dgm:cxn modelId="{7F1E7EFB-9448-4B44-B926-2F4097CEF287}" type="presParOf" srcId="{01BC83BC-8B5C-B84E-9EEB-5B89C1FBB4DA}" destId="{9C92C458-35F4-4443-9538-B07D0B758C34}" srcOrd="1" destOrd="0" presId="urn:microsoft.com/office/officeart/2005/8/layout/orgChart1"/>
    <dgm:cxn modelId="{F4E1766C-7078-4468-A0AA-205B02EB5924}" type="presParOf" srcId="{F5B9E9B2-EA66-0347-B5C1-9FD1EBE8B5A3}" destId="{95F159A6-A281-374C-AFB2-43A08A7E8C65}" srcOrd="1" destOrd="0" presId="urn:microsoft.com/office/officeart/2005/8/layout/orgChart1"/>
    <dgm:cxn modelId="{BD0813A4-E41C-4FBC-A363-2EE796809BBB}" type="presParOf" srcId="{F5B9E9B2-EA66-0347-B5C1-9FD1EBE8B5A3}" destId="{E6D63E32-9987-7D4C-9D13-8C065C945DE0}" srcOrd="2" destOrd="0" presId="urn:microsoft.com/office/officeart/2005/8/layout/orgChart1"/>
    <dgm:cxn modelId="{715D9844-5C87-47AD-9207-8886F4EA7C27}" type="presParOf" srcId="{362E4D45-9B18-114A-8E71-2ED06804E473}" destId="{1226F473-AA37-1D4D-BD55-FFF4214629AB}" srcOrd="2" destOrd="0" presId="urn:microsoft.com/office/officeart/2005/8/layout/orgChart1"/>
    <dgm:cxn modelId="{7AA0A58E-712F-4BF2-802C-62880EAB1A96}" type="presParOf" srcId="{362E4D45-9B18-114A-8E71-2ED06804E473}" destId="{1659074C-CE91-8142-91DA-9745ED94E68F}" srcOrd="3" destOrd="0" presId="urn:microsoft.com/office/officeart/2005/8/layout/orgChart1"/>
    <dgm:cxn modelId="{CC340211-192D-4B4B-86D5-688B7DDB1747}" type="presParOf" srcId="{1659074C-CE91-8142-91DA-9745ED94E68F}" destId="{15F47C00-7059-D247-AC45-5DD200426826}" srcOrd="0" destOrd="0" presId="urn:microsoft.com/office/officeart/2005/8/layout/orgChart1"/>
    <dgm:cxn modelId="{7DDE3492-64DB-458D-8BA1-876D36FD2466}" type="presParOf" srcId="{15F47C00-7059-D247-AC45-5DD200426826}" destId="{A0EB01A3-ECEA-C048-A0FE-27817B0D811B}" srcOrd="0" destOrd="0" presId="urn:microsoft.com/office/officeart/2005/8/layout/orgChart1"/>
    <dgm:cxn modelId="{E913C331-F6F1-49E0-B8E7-AFC651E08292}" type="presParOf" srcId="{15F47C00-7059-D247-AC45-5DD200426826}" destId="{5A73E0BB-D1CC-754F-87D1-8B4DDA0ACA74}" srcOrd="1" destOrd="0" presId="urn:microsoft.com/office/officeart/2005/8/layout/orgChart1"/>
    <dgm:cxn modelId="{2A8CABFB-AA12-4B2D-ADBC-E813708EB394}" type="presParOf" srcId="{1659074C-CE91-8142-91DA-9745ED94E68F}" destId="{BFA970AF-92D8-D841-A88C-CE0E8D47A03C}" srcOrd="1" destOrd="0" presId="urn:microsoft.com/office/officeart/2005/8/layout/orgChart1"/>
    <dgm:cxn modelId="{9083D36E-3175-4384-9D8A-014F1173C764}" type="presParOf" srcId="{1659074C-CE91-8142-91DA-9745ED94E68F}" destId="{0033E5A6-7C77-EB43-9C1C-8300AF975365}" srcOrd="2" destOrd="0" presId="urn:microsoft.com/office/officeart/2005/8/layout/orgChart1"/>
    <dgm:cxn modelId="{4A1301DF-0631-4807-98DB-ECDED37D3808}" type="presParOf" srcId="{362E4D45-9B18-114A-8E71-2ED06804E473}" destId="{93A1DB27-31EF-4242-9C8E-893806FF14BA}" srcOrd="4" destOrd="0" presId="urn:microsoft.com/office/officeart/2005/8/layout/orgChart1"/>
    <dgm:cxn modelId="{53FD6DD6-EF40-4DE4-881E-3214DE07DDBA}" type="presParOf" srcId="{362E4D45-9B18-114A-8E71-2ED06804E473}" destId="{A053BC10-CD9B-4B27-8B0F-B315CF009042}" srcOrd="5" destOrd="0" presId="urn:microsoft.com/office/officeart/2005/8/layout/orgChart1"/>
    <dgm:cxn modelId="{2E89727F-F03D-43DC-8C0D-C2AA4E36F4C3}" type="presParOf" srcId="{A053BC10-CD9B-4B27-8B0F-B315CF009042}" destId="{9867E062-19BD-4251-9D65-D61D406AE3AF}" srcOrd="0" destOrd="0" presId="urn:microsoft.com/office/officeart/2005/8/layout/orgChart1"/>
    <dgm:cxn modelId="{90E14B98-8F83-4B09-A5ED-B80DFA5104E4}" type="presParOf" srcId="{9867E062-19BD-4251-9D65-D61D406AE3AF}" destId="{6C6D2D25-55D1-45B6-88E4-4B3E9A7160E6}" srcOrd="0" destOrd="0" presId="urn:microsoft.com/office/officeart/2005/8/layout/orgChart1"/>
    <dgm:cxn modelId="{C67D3A35-E887-40B7-B33F-17A42C9BF74D}" type="presParOf" srcId="{9867E062-19BD-4251-9D65-D61D406AE3AF}" destId="{D9752473-C924-440F-B03F-69491ACF6DD6}" srcOrd="1" destOrd="0" presId="urn:microsoft.com/office/officeart/2005/8/layout/orgChart1"/>
    <dgm:cxn modelId="{A6A06F9D-A4E5-44AE-8C84-646017B2AD25}" type="presParOf" srcId="{A053BC10-CD9B-4B27-8B0F-B315CF009042}" destId="{36CC66E2-2430-4776-B645-333DF21FE96A}" srcOrd="1" destOrd="0" presId="urn:microsoft.com/office/officeart/2005/8/layout/orgChart1"/>
    <dgm:cxn modelId="{EB6143BF-AAA1-4672-A15E-AC32BA57059C}" type="presParOf" srcId="{A053BC10-CD9B-4B27-8B0F-B315CF009042}" destId="{4DFA7465-197C-4BD2-BAC5-B2B9FE5DA05D}" srcOrd="2" destOrd="0" presId="urn:microsoft.com/office/officeart/2005/8/layout/orgChart1"/>
    <dgm:cxn modelId="{12846B8E-E44C-44E4-B5EC-4DCC200D9F6F}" type="presParOf" srcId="{F3DD9975-E343-1B44-B5D1-D828C7257A09}" destId="{5DAFE81B-81DC-394E-9F5F-F4A38C821710}" srcOrd="2" destOrd="0" presId="urn:microsoft.com/office/officeart/2005/8/layout/orgChart1"/>
    <dgm:cxn modelId="{92F79278-FD38-42ED-B75C-BE930F12B795}" type="presParOf" srcId="{8D72B3D3-7D7C-D147-BF8D-A03102C72EAB}" destId="{5C926029-41ED-6E49-A2C0-F4D745DCE142}" srcOrd="2" destOrd="0" presId="urn:microsoft.com/office/officeart/2005/8/layout/orgChart1"/>
    <dgm:cxn modelId="{8F61E2E2-47F3-452F-92BF-067D8AC51DC4}" type="presParOf" srcId="{D2D951E0-67C9-EF42-B647-C2C2CB1D1D0A}" destId="{917357D5-413A-C64F-AE18-87191F3B2E9C}" srcOrd="2" destOrd="0" presId="urn:microsoft.com/office/officeart/2005/8/layout/orgChart1"/>
    <dgm:cxn modelId="{E6151AFB-F6B7-4F9D-A078-A4E8530B2B99}" type="presParOf" srcId="{D2D951E0-67C9-EF42-B647-C2C2CB1D1D0A}" destId="{8A02547F-2D22-B64F-A05C-9F86C8F0E70C}" srcOrd="3" destOrd="0" presId="urn:microsoft.com/office/officeart/2005/8/layout/orgChart1"/>
    <dgm:cxn modelId="{D19220D9-7DD1-41C4-8CD3-0DEDA27ED1D7}" type="presParOf" srcId="{8A02547F-2D22-B64F-A05C-9F86C8F0E70C}" destId="{B46EB98E-6594-C649-A66A-1C09EA99EA0E}" srcOrd="0" destOrd="0" presId="urn:microsoft.com/office/officeart/2005/8/layout/orgChart1"/>
    <dgm:cxn modelId="{84C8DC0B-2FFC-4FE8-BD84-CDF46DD5015B}" type="presParOf" srcId="{B46EB98E-6594-C649-A66A-1C09EA99EA0E}" destId="{6A74154D-F3ED-E041-B11A-FEDB482726CA}" srcOrd="0" destOrd="0" presId="urn:microsoft.com/office/officeart/2005/8/layout/orgChart1"/>
    <dgm:cxn modelId="{2E4E2419-BB75-4F6C-A578-031C1A29ECA5}" type="presParOf" srcId="{B46EB98E-6594-C649-A66A-1C09EA99EA0E}" destId="{48CD8753-0221-BF48-A100-FE2A692AC326}" srcOrd="1" destOrd="0" presId="urn:microsoft.com/office/officeart/2005/8/layout/orgChart1"/>
    <dgm:cxn modelId="{B7AC6448-A153-47A7-8F24-7331F822D1EC}" type="presParOf" srcId="{8A02547F-2D22-B64F-A05C-9F86C8F0E70C}" destId="{BC6C2953-733D-514B-83D1-F0922C217373}" srcOrd="1" destOrd="0" presId="urn:microsoft.com/office/officeart/2005/8/layout/orgChart1"/>
    <dgm:cxn modelId="{173753C8-93D7-4D5D-B38C-BD2A0FF3D223}" type="presParOf" srcId="{8A02547F-2D22-B64F-A05C-9F86C8F0E70C}" destId="{B568DF99-4538-8C44-9C1A-DB0DB96BE40D}" srcOrd="2" destOrd="0" presId="urn:microsoft.com/office/officeart/2005/8/layout/orgChart1"/>
    <dgm:cxn modelId="{9789F0C6-30ED-4E4B-9A99-4E7D6F93DB37}" type="presParOf" srcId="{D2D951E0-67C9-EF42-B647-C2C2CB1D1D0A}" destId="{608AF981-B140-BE42-A720-431506AF04F2}" srcOrd="4" destOrd="0" presId="urn:microsoft.com/office/officeart/2005/8/layout/orgChart1"/>
    <dgm:cxn modelId="{86DA587D-BDD5-4F19-BB28-86E0D9E8CA8D}" type="presParOf" srcId="{D2D951E0-67C9-EF42-B647-C2C2CB1D1D0A}" destId="{1D4FE305-199D-0D42-8F9E-32B1DB74D04C}" srcOrd="5" destOrd="0" presId="urn:microsoft.com/office/officeart/2005/8/layout/orgChart1"/>
    <dgm:cxn modelId="{7C13ED66-36E5-47F0-8D12-462394C02D28}" type="presParOf" srcId="{1D4FE305-199D-0D42-8F9E-32B1DB74D04C}" destId="{9FDFF679-FDC9-BD45-8696-84EE66824469}" srcOrd="0" destOrd="0" presId="urn:microsoft.com/office/officeart/2005/8/layout/orgChart1"/>
    <dgm:cxn modelId="{94AAA654-8830-4FD5-BA91-2D25EA3022CC}" type="presParOf" srcId="{9FDFF679-FDC9-BD45-8696-84EE66824469}" destId="{189E8AFF-A54D-B544-A253-22CBBA5EBF0E}" srcOrd="0" destOrd="0" presId="urn:microsoft.com/office/officeart/2005/8/layout/orgChart1"/>
    <dgm:cxn modelId="{18878F81-6BDF-40C8-A0B6-F62D754AC10F}" type="presParOf" srcId="{9FDFF679-FDC9-BD45-8696-84EE66824469}" destId="{6884FD37-3618-1742-A2E8-74CC5334EA05}" srcOrd="1" destOrd="0" presId="urn:microsoft.com/office/officeart/2005/8/layout/orgChart1"/>
    <dgm:cxn modelId="{7848BE66-7027-4D3F-9F00-88938DEC35BE}" type="presParOf" srcId="{1D4FE305-199D-0D42-8F9E-32B1DB74D04C}" destId="{3A3E5AF5-8051-3146-8B3B-E73B06229A57}" srcOrd="1" destOrd="0" presId="urn:microsoft.com/office/officeart/2005/8/layout/orgChart1"/>
    <dgm:cxn modelId="{E4A98566-8D6D-4FED-A1A6-09CF65359470}" type="presParOf" srcId="{1D4FE305-199D-0D42-8F9E-32B1DB74D04C}" destId="{A97E93D6-61EC-934F-BDA2-BCFB16844951}" srcOrd="2" destOrd="0" presId="urn:microsoft.com/office/officeart/2005/8/layout/orgChart1"/>
    <dgm:cxn modelId="{13B872E7-1DB8-4ACC-B681-20860932B1D2}" type="presParOf" srcId="{D2D951E0-67C9-EF42-B647-C2C2CB1D1D0A}" destId="{E06F427F-E0B9-D645-9121-6D7AF108CD91}" srcOrd="6" destOrd="0" presId="urn:microsoft.com/office/officeart/2005/8/layout/orgChart1"/>
    <dgm:cxn modelId="{91893A92-D835-4040-8B82-113153511625}" type="presParOf" srcId="{D2D951E0-67C9-EF42-B647-C2C2CB1D1D0A}" destId="{8E4FF9C7-C5B9-E043-B6F0-02C15F33BEB7}" srcOrd="7" destOrd="0" presId="urn:microsoft.com/office/officeart/2005/8/layout/orgChart1"/>
    <dgm:cxn modelId="{08AEAEA4-B909-4267-95AF-8D10AE49FB1C}" type="presParOf" srcId="{8E4FF9C7-C5B9-E043-B6F0-02C15F33BEB7}" destId="{1F4B8FD8-530A-0245-BAE7-D9DAB8FB64EE}" srcOrd="0" destOrd="0" presId="urn:microsoft.com/office/officeart/2005/8/layout/orgChart1"/>
    <dgm:cxn modelId="{DC32A682-D62C-4F5F-805B-8DA34CAA33DF}" type="presParOf" srcId="{1F4B8FD8-530A-0245-BAE7-D9DAB8FB64EE}" destId="{E19724E6-86B3-9645-A694-4EE4B3E0963C}" srcOrd="0" destOrd="0" presId="urn:microsoft.com/office/officeart/2005/8/layout/orgChart1"/>
    <dgm:cxn modelId="{ED483118-9D4E-4C78-B947-627A59A7B8F4}" type="presParOf" srcId="{1F4B8FD8-530A-0245-BAE7-D9DAB8FB64EE}" destId="{CD7C60C7-E0AE-0146-8706-725F4E34657A}" srcOrd="1" destOrd="0" presId="urn:microsoft.com/office/officeart/2005/8/layout/orgChart1"/>
    <dgm:cxn modelId="{8DD23094-1A72-4003-9633-8AAD6D268FA6}" type="presParOf" srcId="{8E4FF9C7-C5B9-E043-B6F0-02C15F33BEB7}" destId="{C0A57CE5-971B-F346-ADDA-A7FF2FB48998}" srcOrd="1" destOrd="0" presId="urn:microsoft.com/office/officeart/2005/8/layout/orgChart1"/>
    <dgm:cxn modelId="{20A96BB9-A9A9-47DA-BED0-C1AACEEAA9E4}" type="presParOf" srcId="{8E4FF9C7-C5B9-E043-B6F0-02C15F33BEB7}" destId="{B19112FC-E770-FE42-99B6-287109742B5A}" srcOrd="2" destOrd="0" presId="urn:microsoft.com/office/officeart/2005/8/layout/orgChart1"/>
    <dgm:cxn modelId="{93EC9A4C-1960-4F08-B30C-86048ECC26AD}" type="presParOf" srcId="{D2D951E0-67C9-EF42-B647-C2C2CB1D1D0A}" destId="{5BBBF148-A215-0B45-9C32-AA35F9F05CAC}" srcOrd="8" destOrd="0" presId="urn:microsoft.com/office/officeart/2005/8/layout/orgChart1"/>
    <dgm:cxn modelId="{D36266C9-19AB-4499-8A1A-3E4B1FB9CE61}" type="presParOf" srcId="{D2D951E0-67C9-EF42-B647-C2C2CB1D1D0A}" destId="{D80CD60F-EBFE-6741-A2AF-E76EE8DBFAD5}" srcOrd="9" destOrd="0" presId="urn:microsoft.com/office/officeart/2005/8/layout/orgChart1"/>
    <dgm:cxn modelId="{E77B7E20-BA55-45E9-AEEC-142F15D7C26E}" type="presParOf" srcId="{D80CD60F-EBFE-6741-A2AF-E76EE8DBFAD5}" destId="{C672973A-821B-8749-B186-FB27BF396843}" srcOrd="0" destOrd="0" presId="urn:microsoft.com/office/officeart/2005/8/layout/orgChart1"/>
    <dgm:cxn modelId="{625F8CAF-7A29-4551-98E0-3EEBE62FE54E}" type="presParOf" srcId="{C672973A-821B-8749-B186-FB27BF396843}" destId="{4318A1E4-883C-4B45-8955-6AFF9D8B5E0F}" srcOrd="0" destOrd="0" presId="urn:microsoft.com/office/officeart/2005/8/layout/orgChart1"/>
    <dgm:cxn modelId="{1F6F8142-030C-41FE-8CB2-A58EC58AF047}" type="presParOf" srcId="{C672973A-821B-8749-B186-FB27BF396843}" destId="{86788529-9952-7042-AA9B-6501223917C8}" srcOrd="1" destOrd="0" presId="urn:microsoft.com/office/officeart/2005/8/layout/orgChart1"/>
    <dgm:cxn modelId="{DEFA2C32-CCD3-472A-B4B8-014A0AA20B70}" type="presParOf" srcId="{D80CD60F-EBFE-6741-A2AF-E76EE8DBFAD5}" destId="{FD0C521C-9E43-4F44-8729-DD5CF2E84716}" srcOrd="1" destOrd="0" presId="urn:microsoft.com/office/officeart/2005/8/layout/orgChart1"/>
    <dgm:cxn modelId="{37152D59-CC9E-4BD1-B4FC-0633047A51EE}" type="presParOf" srcId="{FD0C521C-9E43-4F44-8729-DD5CF2E84716}" destId="{29DA2656-C803-1B41-8A1C-6873FA8BDA9C}" srcOrd="0" destOrd="0" presId="urn:microsoft.com/office/officeart/2005/8/layout/orgChart1"/>
    <dgm:cxn modelId="{10945ED3-7C3D-469C-885B-5ED8A3DE7F9D}" type="presParOf" srcId="{FD0C521C-9E43-4F44-8729-DD5CF2E84716}" destId="{AA92A4D7-D69B-6748-9EE5-84D1BBE51EE9}" srcOrd="1" destOrd="0" presId="urn:microsoft.com/office/officeart/2005/8/layout/orgChart1"/>
    <dgm:cxn modelId="{40C508EB-E72E-4E3B-B93A-3849EA5E49C7}" type="presParOf" srcId="{AA92A4D7-D69B-6748-9EE5-84D1BBE51EE9}" destId="{F97D8C55-5372-1440-A141-5429BFA68DBE}" srcOrd="0" destOrd="0" presId="urn:microsoft.com/office/officeart/2005/8/layout/orgChart1"/>
    <dgm:cxn modelId="{C67EC80D-B9C1-465A-ABEA-A1F3652F1371}" type="presParOf" srcId="{F97D8C55-5372-1440-A141-5429BFA68DBE}" destId="{7372395F-4E16-B84A-9A30-34E01CB65CB3}" srcOrd="0" destOrd="0" presId="urn:microsoft.com/office/officeart/2005/8/layout/orgChart1"/>
    <dgm:cxn modelId="{11EAFE11-94F9-4B95-9A71-86571DB020E3}" type="presParOf" srcId="{F97D8C55-5372-1440-A141-5429BFA68DBE}" destId="{146AD284-0323-3849-A5CE-491E89B2BE37}" srcOrd="1" destOrd="0" presId="urn:microsoft.com/office/officeart/2005/8/layout/orgChart1"/>
    <dgm:cxn modelId="{15D67A57-F94F-4C33-9449-21C1C2689116}" type="presParOf" srcId="{AA92A4D7-D69B-6748-9EE5-84D1BBE51EE9}" destId="{7A94A40C-FB88-3643-A919-301F3E03B9B2}" srcOrd="1" destOrd="0" presId="urn:microsoft.com/office/officeart/2005/8/layout/orgChart1"/>
    <dgm:cxn modelId="{A3226181-88BF-462D-9AA5-35785387C477}" type="presParOf" srcId="{AA92A4D7-D69B-6748-9EE5-84D1BBE51EE9}" destId="{2FBE3525-C32F-FF49-910D-CC4ECD358A33}" srcOrd="2" destOrd="0" presId="urn:microsoft.com/office/officeart/2005/8/layout/orgChart1"/>
    <dgm:cxn modelId="{51C5362D-79A1-4DFD-96D6-1CDF5236CF98}" type="presParOf" srcId="{FD0C521C-9E43-4F44-8729-DD5CF2E84716}" destId="{6CCBEF02-F3BA-734E-AA36-E9793013C568}" srcOrd="2" destOrd="0" presId="urn:microsoft.com/office/officeart/2005/8/layout/orgChart1"/>
    <dgm:cxn modelId="{EF649089-DF3A-45D0-8782-B69E8A51C5E0}" type="presParOf" srcId="{FD0C521C-9E43-4F44-8729-DD5CF2E84716}" destId="{A0E7423F-C6E9-BE4C-A180-318FF86D2E41}" srcOrd="3" destOrd="0" presId="urn:microsoft.com/office/officeart/2005/8/layout/orgChart1"/>
    <dgm:cxn modelId="{0F07B9A8-01DC-4BAF-B692-E2D4221FD8D7}" type="presParOf" srcId="{A0E7423F-C6E9-BE4C-A180-318FF86D2E41}" destId="{4E93CB35-FD30-A647-A195-DF72B357EEDF}" srcOrd="0" destOrd="0" presId="urn:microsoft.com/office/officeart/2005/8/layout/orgChart1"/>
    <dgm:cxn modelId="{0C4C6585-7382-4EFD-A7A4-916467CA6E1A}" type="presParOf" srcId="{4E93CB35-FD30-A647-A195-DF72B357EEDF}" destId="{1CFCAB8A-BAF7-A04C-969D-E3897F2E0B10}" srcOrd="0" destOrd="0" presId="urn:microsoft.com/office/officeart/2005/8/layout/orgChart1"/>
    <dgm:cxn modelId="{9C3DEB7A-6B14-4D11-9445-ED168BB284DD}" type="presParOf" srcId="{4E93CB35-FD30-A647-A195-DF72B357EEDF}" destId="{E68B01CB-5E4D-A746-B19C-174F65563779}" srcOrd="1" destOrd="0" presId="urn:microsoft.com/office/officeart/2005/8/layout/orgChart1"/>
    <dgm:cxn modelId="{D3E334DB-06BC-4CA4-9A00-B4220C1EC4AC}" type="presParOf" srcId="{A0E7423F-C6E9-BE4C-A180-318FF86D2E41}" destId="{53A46422-4D63-FC44-A941-BAC3083110F7}" srcOrd="1" destOrd="0" presId="urn:microsoft.com/office/officeart/2005/8/layout/orgChart1"/>
    <dgm:cxn modelId="{FC13274B-4A95-4460-86EB-0A849F97FFBD}" type="presParOf" srcId="{A0E7423F-C6E9-BE4C-A180-318FF86D2E41}" destId="{1B547053-9389-564E-90E2-7C9B5DC15A17}" srcOrd="2" destOrd="0" presId="urn:microsoft.com/office/officeart/2005/8/layout/orgChart1"/>
    <dgm:cxn modelId="{499B5587-4AEE-4BB3-AF04-CE370F492F37}" type="presParOf" srcId="{D80CD60F-EBFE-6741-A2AF-E76EE8DBFAD5}" destId="{C9A1959F-1505-F347-81A9-FBC50F759338}" srcOrd="2" destOrd="0" presId="urn:microsoft.com/office/officeart/2005/8/layout/orgChart1"/>
    <dgm:cxn modelId="{D6854180-E73F-4739-92EC-28E876C99B99}" type="presParOf" srcId="{E841BAD9-5D45-DF41-958D-950524F0D9D8}" destId="{685D4FA2-CBD6-4740-9F34-7859612390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21C4D-C1CA-48A0-A284-D7404848FD6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8842B7-78F1-43A9-B24A-213B1667A70E}">
      <dgm:prSet phldrT="[Text]" custT="1"/>
      <dgm:spPr/>
      <dgm:t>
        <a:bodyPr/>
        <a:lstStyle/>
        <a:p>
          <a:r>
            <a:rPr lang="en-GB" sz="1200" dirty="0" smtClean="0"/>
            <a:t>Immunotherapy</a:t>
          </a:r>
          <a:endParaRPr lang="en-GB" sz="1200" dirty="0"/>
        </a:p>
      </dgm:t>
    </dgm:pt>
    <dgm:pt modelId="{09F1EA22-17E5-4387-92BD-5047AB1B6BEF}" type="parTrans" cxnId="{44D1EFF1-DF4A-47EE-BB4D-B29EACA5514E}">
      <dgm:prSet/>
      <dgm:spPr/>
      <dgm:t>
        <a:bodyPr/>
        <a:lstStyle/>
        <a:p>
          <a:endParaRPr lang="en-GB" sz="1200"/>
        </a:p>
      </dgm:t>
    </dgm:pt>
    <dgm:pt modelId="{6BFF65E9-0851-4115-B8AB-CB8C79F13A0D}" type="sibTrans" cxnId="{44D1EFF1-DF4A-47EE-BB4D-B29EACA5514E}">
      <dgm:prSet/>
      <dgm:spPr/>
      <dgm:t>
        <a:bodyPr/>
        <a:lstStyle/>
        <a:p>
          <a:endParaRPr lang="en-GB" sz="1200"/>
        </a:p>
      </dgm:t>
    </dgm:pt>
    <dgm:pt modelId="{018FE011-503D-4050-A56D-EECC1BC3E122}">
      <dgm:prSet phldrT="[Text]" custT="1"/>
      <dgm:spPr/>
      <dgm:t>
        <a:bodyPr/>
        <a:lstStyle/>
        <a:p>
          <a:r>
            <a:rPr lang="en-GB" sz="1200" dirty="0" smtClean="0"/>
            <a:t>Melanoma</a:t>
          </a:r>
          <a:endParaRPr lang="en-GB" sz="1200" dirty="0"/>
        </a:p>
      </dgm:t>
    </dgm:pt>
    <dgm:pt modelId="{A67F438A-79BB-424D-8E34-00F916E70D1D}" type="parTrans" cxnId="{F5AAC7FB-970C-4D57-AF2B-638372DA819D}">
      <dgm:prSet custT="1"/>
      <dgm:spPr/>
      <dgm:t>
        <a:bodyPr/>
        <a:lstStyle/>
        <a:p>
          <a:endParaRPr lang="en-GB" sz="1200"/>
        </a:p>
      </dgm:t>
    </dgm:pt>
    <dgm:pt modelId="{F7180111-804C-40E9-BE3B-E79BD80FF38F}" type="sibTrans" cxnId="{F5AAC7FB-970C-4D57-AF2B-638372DA819D}">
      <dgm:prSet/>
      <dgm:spPr/>
      <dgm:t>
        <a:bodyPr/>
        <a:lstStyle/>
        <a:p>
          <a:endParaRPr lang="en-GB" sz="1200"/>
        </a:p>
      </dgm:t>
    </dgm:pt>
    <dgm:pt modelId="{E4385D6C-66D1-4682-AE19-8BEB183516CC}">
      <dgm:prSet phldrT="[Text]" custT="1"/>
      <dgm:spPr/>
      <dgm:t>
        <a:bodyPr/>
        <a:lstStyle/>
        <a:p>
          <a:r>
            <a:rPr lang="en-GB" sz="1200" dirty="0" smtClean="0"/>
            <a:t>NSCLC</a:t>
          </a:r>
          <a:endParaRPr lang="en-GB" sz="1200" dirty="0"/>
        </a:p>
      </dgm:t>
    </dgm:pt>
    <dgm:pt modelId="{4B6FD3F1-09AC-4785-8678-CD0FB2B8EDF7}" type="parTrans" cxnId="{97947A96-B147-47D9-932A-494455F9AFEE}">
      <dgm:prSet custT="1"/>
      <dgm:spPr/>
      <dgm:t>
        <a:bodyPr/>
        <a:lstStyle/>
        <a:p>
          <a:endParaRPr lang="en-GB" sz="1200"/>
        </a:p>
      </dgm:t>
    </dgm:pt>
    <dgm:pt modelId="{9D21100D-8871-4D08-A666-5D9FF8C48DD1}" type="sibTrans" cxnId="{97947A96-B147-47D9-932A-494455F9AFEE}">
      <dgm:prSet/>
      <dgm:spPr/>
      <dgm:t>
        <a:bodyPr/>
        <a:lstStyle/>
        <a:p>
          <a:endParaRPr lang="en-GB" sz="1200"/>
        </a:p>
      </dgm:t>
    </dgm:pt>
    <dgm:pt modelId="{4E8691F3-76C0-42DF-9E01-5F669A80A1A5}">
      <dgm:prSet phldrT="[Text]" custT="1"/>
      <dgm:spPr/>
      <dgm:t>
        <a:bodyPr/>
        <a:lstStyle/>
        <a:p>
          <a:r>
            <a:rPr lang="en-GB" sz="1200" dirty="0" smtClean="0"/>
            <a:t>Renal Cell Carcinoma</a:t>
          </a:r>
          <a:endParaRPr lang="en-GB" sz="1200" dirty="0"/>
        </a:p>
      </dgm:t>
    </dgm:pt>
    <dgm:pt modelId="{6A08CFA6-C9AA-4800-8C85-11B5599805AB}" type="parTrans" cxnId="{F1DD68F0-6799-470B-9D9F-2B6C34635A12}">
      <dgm:prSet custT="1"/>
      <dgm:spPr/>
      <dgm:t>
        <a:bodyPr/>
        <a:lstStyle/>
        <a:p>
          <a:endParaRPr lang="en-GB" sz="1200"/>
        </a:p>
      </dgm:t>
    </dgm:pt>
    <dgm:pt modelId="{334FDB2A-BDFA-4817-82B8-2EB632C894F3}" type="sibTrans" cxnId="{F1DD68F0-6799-470B-9D9F-2B6C34635A12}">
      <dgm:prSet/>
      <dgm:spPr/>
      <dgm:t>
        <a:bodyPr/>
        <a:lstStyle/>
        <a:p>
          <a:endParaRPr lang="en-GB" sz="1200"/>
        </a:p>
      </dgm:t>
    </dgm:pt>
    <dgm:pt modelId="{997BD396-68C1-4F1C-928A-CF3D8C513D0A}">
      <dgm:prSet phldrT="[Text]" custT="1"/>
      <dgm:spPr/>
      <dgm:t>
        <a:bodyPr/>
        <a:lstStyle/>
        <a:p>
          <a:r>
            <a:rPr lang="en-GB" sz="1200" dirty="0" smtClean="0"/>
            <a:t>Urothelial Malignancies</a:t>
          </a:r>
          <a:endParaRPr lang="en-GB" sz="1200" dirty="0"/>
        </a:p>
      </dgm:t>
    </dgm:pt>
    <dgm:pt modelId="{30DEB9FC-7B5A-4416-B8E3-DC08AD97DEC6}" type="parTrans" cxnId="{7CF601B7-3256-4D03-92DD-F29A7518871D}">
      <dgm:prSet custT="1"/>
      <dgm:spPr/>
      <dgm:t>
        <a:bodyPr/>
        <a:lstStyle/>
        <a:p>
          <a:endParaRPr lang="en-GB" sz="1200"/>
        </a:p>
      </dgm:t>
    </dgm:pt>
    <dgm:pt modelId="{DE0DE33F-D860-467B-84A5-8BA9AC440E2A}" type="sibTrans" cxnId="{7CF601B7-3256-4D03-92DD-F29A7518871D}">
      <dgm:prSet/>
      <dgm:spPr/>
      <dgm:t>
        <a:bodyPr/>
        <a:lstStyle/>
        <a:p>
          <a:endParaRPr lang="en-GB" sz="1200"/>
        </a:p>
      </dgm:t>
    </dgm:pt>
    <dgm:pt modelId="{8D54BA63-168D-4243-A4BE-07E1E66EA612}">
      <dgm:prSet custT="1"/>
      <dgm:spPr/>
      <dgm:t>
        <a:bodyPr/>
        <a:lstStyle/>
        <a:p>
          <a:r>
            <a:rPr lang="en-GB" sz="1200" dirty="0" smtClean="0"/>
            <a:t>Head and Neck Malignancies</a:t>
          </a:r>
          <a:endParaRPr lang="en-GB" sz="1200" dirty="0"/>
        </a:p>
      </dgm:t>
    </dgm:pt>
    <dgm:pt modelId="{A635BF04-2AC1-4FBF-BDB9-1A2ACD4CE1D3}" type="parTrans" cxnId="{48958AA5-0DF7-43F5-9C23-40C9F2F6FD98}">
      <dgm:prSet custT="1"/>
      <dgm:spPr/>
      <dgm:t>
        <a:bodyPr/>
        <a:lstStyle/>
        <a:p>
          <a:endParaRPr lang="en-GB" sz="1200"/>
        </a:p>
      </dgm:t>
    </dgm:pt>
    <dgm:pt modelId="{B3EE1A63-8D35-4973-A74A-B9A93499D12D}" type="sibTrans" cxnId="{48958AA5-0DF7-43F5-9C23-40C9F2F6FD98}">
      <dgm:prSet/>
      <dgm:spPr/>
      <dgm:t>
        <a:bodyPr/>
        <a:lstStyle/>
        <a:p>
          <a:endParaRPr lang="en-GB" sz="1200"/>
        </a:p>
      </dgm:t>
    </dgm:pt>
    <dgm:pt modelId="{47D040C1-373C-405C-8504-611FDBAC5421}">
      <dgm:prSet custT="1"/>
      <dgm:spPr/>
      <dgm:t>
        <a:bodyPr/>
        <a:lstStyle/>
        <a:p>
          <a:r>
            <a:rPr lang="en-GB" sz="1200" dirty="0" smtClean="0"/>
            <a:t>Hodgkin Lymphoma</a:t>
          </a:r>
          <a:endParaRPr lang="en-GB" sz="1200" dirty="0"/>
        </a:p>
      </dgm:t>
    </dgm:pt>
    <dgm:pt modelId="{8D7F401A-2ECD-412F-88CF-5F879890C04F}" type="parTrans" cxnId="{7EF91C32-BD13-4A18-AC9D-0E83EA14154B}">
      <dgm:prSet custT="1"/>
      <dgm:spPr/>
      <dgm:t>
        <a:bodyPr/>
        <a:lstStyle/>
        <a:p>
          <a:endParaRPr lang="en-GB" sz="1200"/>
        </a:p>
      </dgm:t>
    </dgm:pt>
    <dgm:pt modelId="{2A715D45-8F31-4D66-81E0-E8EBFF63B033}" type="sibTrans" cxnId="{7EF91C32-BD13-4A18-AC9D-0E83EA14154B}">
      <dgm:prSet/>
      <dgm:spPr/>
      <dgm:t>
        <a:bodyPr/>
        <a:lstStyle/>
        <a:p>
          <a:endParaRPr lang="en-GB" sz="1200"/>
        </a:p>
      </dgm:t>
    </dgm:pt>
    <dgm:pt modelId="{7E9997A3-2CB2-40BA-88E0-F38DCC996EEF}">
      <dgm:prSet custT="1"/>
      <dgm:spPr/>
      <dgm:t>
        <a:bodyPr/>
        <a:lstStyle/>
        <a:p>
          <a:r>
            <a:rPr lang="en-GB" sz="1200" dirty="0" smtClean="0"/>
            <a:t>Merkle Cell Carcinoma</a:t>
          </a:r>
          <a:endParaRPr lang="en-GB" sz="1200" dirty="0"/>
        </a:p>
      </dgm:t>
    </dgm:pt>
    <dgm:pt modelId="{5D484180-5FD9-4816-B061-F52894790591}" type="parTrans" cxnId="{DA211C99-9FC1-441E-BCAF-9160624A2BC7}">
      <dgm:prSet custT="1"/>
      <dgm:spPr/>
      <dgm:t>
        <a:bodyPr/>
        <a:lstStyle/>
        <a:p>
          <a:endParaRPr lang="en-GB" sz="1200"/>
        </a:p>
      </dgm:t>
    </dgm:pt>
    <dgm:pt modelId="{B7314BB7-4C91-42BE-B250-F59F251F5662}" type="sibTrans" cxnId="{DA211C99-9FC1-441E-BCAF-9160624A2BC7}">
      <dgm:prSet/>
      <dgm:spPr/>
      <dgm:t>
        <a:bodyPr/>
        <a:lstStyle/>
        <a:p>
          <a:endParaRPr lang="en-GB" sz="1200"/>
        </a:p>
      </dgm:t>
    </dgm:pt>
    <dgm:pt modelId="{C68FE3E5-B56A-4EE8-8270-40921513F055}">
      <dgm:prSet custT="1"/>
      <dgm:spPr>
        <a:solidFill>
          <a:schemeClr val="accent2"/>
        </a:solidFill>
      </dgm:spPr>
      <dgm:t>
        <a:bodyPr/>
        <a:lstStyle/>
        <a:p>
          <a:r>
            <a:rPr lang="en-GB" sz="1200" dirty="0" smtClean="0"/>
            <a:t>Upper GI Malignancies </a:t>
          </a:r>
          <a:endParaRPr lang="en-GB" sz="1200" dirty="0"/>
        </a:p>
      </dgm:t>
    </dgm:pt>
    <dgm:pt modelId="{54DB05E2-FA91-4590-88E5-82CA1A9C0902}" type="parTrans" cxnId="{4209DD51-6521-4FA7-9FB8-752A2434AFBF}">
      <dgm:prSet custT="1"/>
      <dgm:spPr/>
      <dgm:t>
        <a:bodyPr/>
        <a:lstStyle/>
        <a:p>
          <a:endParaRPr lang="en-GB" sz="1200"/>
        </a:p>
      </dgm:t>
    </dgm:pt>
    <dgm:pt modelId="{479F1456-2F03-4E70-BD2E-E15C6DB1FBA9}" type="sibTrans" cxnId="{4209DD51-6521-4FA7-9FB8-752A2434AFBF}">
      <dgm:prSet/>
      <dgm:spPr/>
      <dgm:t>
        <a:bodyPr/>
        <a:lstStyle/>
        <a:p>
          <a:endParaRPr lang="en-GB" sz="1200"/>
        </a:p>
      </dgm:t>
    </dgm:pt>
    <dgm:pt modelId="{F1D48DD3-9569-479B-A485-A297CE7CA504}">
      <dgm:prSet custT="1"/>
      <dgm:spPr>
        <a:solidFill>
          <a:schemeClr val="accent2"/>
        </a:solidFill>
      </dgm:spPr>
      <dgm:t>
        <a:bodyPr/>
        <a:lstStyle/>
        <a:p>
          <a:r>
            <a:rPr lang="en-GB" sz="1200" dirty="0" smtClean="0"/>
            <a:t>Triple negative Breast Cancer</a:t>
          </a:r>
          <a:endParaRPr lang="en-GB" sz="1200" dirty="0"/>
        </a:p>
      </dgm:t>
    </dgm:pt>
    <dgm:pt modelId="{86BCF891-3AAB-434D-AA51-692382A730DE}" type="parTrans" cxnId="{61364FE2-315C-4E98-9B96-2C704CAAE050}">
      <dgm:prSet custT="1"/>
      <dgm:spPr/>
      <dgm:t>
        <a:bodyPr/>
        <a:lstStyle/>
        <a:p>
          <a:endParaRPr lang="en-GB" sz="1200"/>
        </a:p>
      </dgm:t>
    </dgm:pt>
    <dgm:pt modelId="{BF0B2200-0908-45E8-A7C7-4231C4FEC60C}" type="sibTrans" cxnId="{61364FE2-315C-4E98-9B96-2C704CAAE050}">
      <dgm:prSet/>
      <dgm:spPr/>
      <dgm:t>
        <a:bodyPr/>
        <a:lstStyle/>
        <a:p>
          <a:endParaRPr lang="en-GB" sz="1200"/>
        </a:p>
      </dgm:t>
    </dgm:pt>
    <dgm:pt modelId="{1A712489-3964-438B-A596-0BB4C74A6D6E}">
      <dgm:prSet custT="1"/>
      <dgm:spPr>
        <a:solidFill>
          <a:schemeClr val="accent6"/>
        </a:solidFill>
      </dgm:spPr>
      <dgm:t>
        <a:bodyPr/>
        <a:lstStyle/>
        <a:p>
          <a:r>
            <a:rPr lang="en-GB" sz="1200" dirty="0" smtClean="0"/>
            <a:t>3040 Clinical Trials</a:t>
          </a:r>
          <a:endParaRPr lang="en-GB" sz="1200" dirty="0"/>
        </a:p>
      </dgm:t>
    </dgm:pt>
    <dgm:pt modelId="{16AF7025-5F24-4505-8002-F534D2446224}" type="parTrans" cxnId="{132511BF-E895-4D20-9EF6-E7A096E148EC}">
      <dgm:prSet custT="1"/>
      <dgm:spPr/>
      <dgm:t>
        <a:bodyPr/>
        <a:lstStyle/>
        <a:p>
          <a:endParaRPr lang="en-GB" sz="1200"/>
        </a:p>
      </dgm:t>
    </dgm:pt>
    <dgm:pt modelId="{DB7ADA4D-0FDE-4045-BC84-648C1E437C54}" type="sibTrans" cxnId="{132511BF-E895-4D20-9EF6-E7A096E148EC}">
      <dgm:prSet/>
      <dgm:spPr/>
      <dgm:t>
        <a:bodyPr/>
        <a:lstStyle/>
        <a:p>
          <a:endParaRPr lang="en-GB" sz="1200"/>
        </a:p>
      </dgm:t>
    </dgm:pt>
    <dgm:pt modelId="{26306A5C-301D-4273-90E7-7E12F9421623}" type="pres">
      <dgm:prSet presAssocID="{45321C4D-C1CA-48A0-A284-D7404848FD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E8F643-111A-4629-96FD-C5495F6A40D7}" type="pres">
      <dgm:prSet presAssocID="{E08842B7-78F1-43A9-B24A-213B1667A70E}" presName="centerShape" presStyleLbl="node0" presStyleIdx="0" presStyleCnt="1" custScaleX="159460" custScaleY="127387"/>
      <dgm:spPr/>
      <dgm:t>
        <a:bodyPr/>
        <a:lstStyle/>
        <a:p>
          <a:endParaRPr lang="en-GB"/>
        </a:p>
      </dgm:t>
    </dgm:pt>
    <dgm:pt modelId="{2C76E6E8-443B-4F09-AB49-44ABF03D926E}" type="pres">
      <dgm:prSet presAssocID="{A67F438A-79BB-424D-8E34-00F916E70D1D}" presName="parTrans" presStyleLbl="sibTrans2D1" presStyleIdx="0" presStyleCnt="10"/>
      <dgm:spPr/>
      <dgm:t>
        <a:bodyPr/>
        <a:lstStyle/>
        <a:p>
          <a:endParaRPr lang="en-GB"/>
        </a:p>
      </dgm:t>
    </dgm:pt>
    <dgm:pt modelId="{A3756155-C099-4FF5-A3DD-DC9BBDA3C07C}" type="pres">
      <dgm:prSet presAssocID="{A67F438A-79BB-424D-8E34-00F916E70D1D}" presName="connectorText" presStyleLbl="sibTrans2D1" presStyleIdx="0" presStyleCnt="10"/>
      <dgm:spPr/>
      <dgm:t>
        <a:bodyPr/>
        <a:lstStyle/>
        <a:p>
          <a:endParaRPr lang="en-GB"/>
        </a:p>
      </dgm:t>
    </dgm:pt>
    <dgm:pt modelId="{EDD6B6D4-ABE3-43F7-BAD0-A915653353DC}" type="pres">
      <dgm:prSet presAssocID="{018FE011-503D-4050-A56D-EECC1BC3E122}" presName="node" presStyleLbl="node1" presStyleIdx="0" presStyleCnt="10" custScaleX="125920" custRadScaleRad="101381" custRadScaleInc="286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5C8758-A69A-44E8-A2BC-12AE72E4A1D2}" type="pres">
      <dgm:prSet presAssocID="{4B6FD3F1-09AC-4785-8678-CD0FB2B8EDF7}" presName="parTrans" presStyleLbl="sibTrans2D1" presStyleIdx="1" presStyleCnt="10"/>
      <dgm:spPr/>
      <dgm:t>
        <a:bodyPr/>
        <a:lstStyle/>
        <a:p>
          <a:endParaRPr lang="en-GB"/>
        </a:p>
      </dgm:t>
    </dgm:pt>
    <dgm:pt modelId="{8B7EDEA6-74B3-46BD-B2AE-D215D9958E3F}" type="pres">
      <dgm:prSet presAssocID="{4B6FD3F1-09AC-4785-8678-CD0FB2B8EDF7}" presName="connectorText" presStyleLbl="sibTrans2D1" presStyleIdx="1" presStyleCnt="10"/>
      <dgm:spPr/>
      <dgm:t>
        <a:bodyPr/>
        <a:lstStyle/>
        <a:p>
          <a:endParaRPr lang="en-GB"/>
        </a:p>
      </dgm:t>
    </dgm:pt>
    <dgm:pt modelId="{46680EDE-22AE-4B32-B550-50C17B3B31D4}" type="pres">
      <dgm:prSet presAssocID="{E4385D6C-66D1-4682-AE19-8BEB183516CC}" presName="node" presStyleLbl="node1" presStyleIdx="1" presStyleCnt="10" custScaleX="152433" custRadScaleRad="113037" custRadScaleInc="380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1A4EC-5EA4-4CAE-9997-59DB715CF4CF}" type="pres">
      <dgm:prSet presAssocID="{6A08CFA6-C9AA-4800-8C85-11B5599805AB}" presName="parTrans" presStyleLbl="sibTrans2D1" presStyleIdx="2" presStyleCnt="10"/>
      <dgm:spPr/>
      <dgm:t>
        <a:bodyPr/>
        <a:lstStyle/>
        <a:p>
          <a:endParaRPr lang="en-GB"/>
        </a:p>
      </dgm:t>
    </dgm:pt>
    <dgm:pt modelId="{05103737-0231-416B-906B-582332FB6737}" type="pres">
      <dgm:prSet presAssocID="{6A08CFA6-C9AA-4800-8C85-11B5599805AB}" presName="connectorText" presStyleLbl="sibTrans2D1" presStyleIdx="2" presStyleCnt="10"/>
      <dgm:spPr/>
      <dgm:t>
        <a:bodyPr/>
        <a:lstStyle/>
        <a:p>
          <a:endParaRPr lang="en-GB"/>
        </a:p>
      </dgm:t>
    </dgm:pt>
    <dgm:pt modelId="{7D66CDB5-758F-4559-9020-D96DC6A4F6BA}" type="pres">
      <dgm:prSet presAssocID="{4E8691F3-76C0-42DF-9E01-5F669A80A1A5}" presName="node" presStyleLbl="node1" presStyleIdx="2" presStyleCnt="10" custScaleX="1520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AB373-F8BD-4900-AB95-28EF7E069A26}" type="pres">
      <dgm:prSet presAssocID="{30DEB9FC-7B5A-4416-B8E3-DC08AD97DEC6}" presName="parTrans" presStyleLbl="sibTrans2D1" presStyleIdx="3" presStyleCnt="10"/>
      <dgm:spPr/>
      <dgm:t>
        <a:bodyPr/>
        <a:lstStyle/>
        <a:p>
          <a:endParaRPr lang="en-GB"/>
        </a:p>
      </dgm:t>
    </dgm:pt>
    <dgm:pt modelId="{08355901-36D1-429D-9098-C35BA6340972}" type="pres">
      <dgm:prSet presAssocID="{30DEB9FC-7B5A-4416-B8E3-DC08AD97DEC6}" presName="connectorText" presStyleLbl="sibTrans2D1" presStyleIdx="3" presStyleCnt="10"/>
      <dgm:spPr/>
      <dgm:t>
        <a:bodyPr/>
        <a:lstStyle/>
        <a:p>
          <a:endParaRPr lang="en-GB"/>
        </a:p>
      </dgm:t>
    </dgm:pt>
    <dgm:pt modelId="{DF873500-1CED-4159-B64A-82AC46547BBF}" type="pres">
      <dgm:prSet presAssocID="{997BD396-68C1-4F1C-928A-CF3D8C513D0A}" presName="node" presStyleLbl="node1" presStyleIdx="3" presStyleCnt="10" custScaleX="172238" custScaleY="1067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5DC2E2-1C5B-44DC-98A2-23C2E6813D01}" type="pres">
      <dgm:prSet presAssocID="{A635BF04-2AC1-4FBF-BDB9-1A2ACD4CE1D3}" presName="parTrans" presStyleLbl="sibTrans2D1" presStyleIdx="4" presStyleCnt="10"/>
      <dgm:spPr/>
      <dgm:t>
        <a:bodyPr/>
        <a:lstStyle/>
        <a:p>
          <a:endParaRPr lang="en-GB"/>
        </a:p>
      </dgm:t>
    </dgm:pt>
    <dgm:pt modelId="{04E9C3A1-6D7D-412D-A401-BBE1E36A84C9}" type="pres">
      <dgm:prSet presAssocID="{A635BF04-2AC1-4FBF-BDB9-1A2ACD4CE1D3}" presName="connectorText" presStyleLbl="sibTrans2D1" presStyleIdx="4" presStyleCnt="10"/>
      <dgm:spPr/>
      <dgm:t>
        <a:bodyPr/>
        <a:lstStyle/>
        <a:p>
          <a:endParaRPr lang="en-GB"/>
        </a:p>
      </dgm:t>
    </dgm:pt>
    <dgm:pt modelId="{F7D18F8F-71E7-483C-B9C0-9D51A6D31728}" type="pres">
      <dgm:prSet presAssocID="{8D54BA63-168D-4243-A4BE-07E1E66EA612}" presName="node" presStyleLbl="node1" presStyleIdx="4" presStyleCnt="10" custScaleX="149269" custRadScaleRad="103982" custRadScaleInc="-208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ED5E8-6CDD-4E09-9988-535E8F306699}" type="pres">
      <dgm:prSet presAssocID="{8D7F401A-2ECD-412F-88CF-5F879890C04F}" presName="parTrans" presStyleLbl="sibTrans2D1" presStyleIdx="5" presStyleCnt="10"/>
      <dgm:spPr/>
      <dgm:t>
        <a:bodyPr/>
        <a:lstStyle/>
        <a:p>
          <a:endParaRPr lang="en-GB"/>
        </a:p>
      </dgm:t>
    </dgm:pt>
    <dgm:pt modelId="{1DF086FE-D039-4DD2-B4ED-DC77256BEF38}" type="pres">
      <dgm:prSet presAssocID="{8D7F401A-2ECD-412F-88CF-5F879890C04F}" presName="connectorText" presStyleLbl="sibTrans2D1" presStyleIdx="5" presStyleCnt="10"/>
      <dgm:spPr/>
      <dgm:t>
        <a:bodyPr/>
        <a:lstStyle/>
        <a:p>
          <a:endParaRPr lang="en-GB"/>
        </a:p>
      </dgm:t>
    </dgm:pt>
    <dgm:pt modelId="{783333D5-6DD2-441D-8612-A2A9FCC03C94}" type="pres">
      <dgm:prSet presAssocID="{47D040C1-373C-405C-8504-611FDBAC5421}" presName="node" presStyleLbl="node1" presStyleIdx="5" presStyleCnt="10" custScaleX="1283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D4CC1-5C95-4223-9DCB-60BE2B388AAE}" type="pres">
      <dgm:prSet presAssocID="{5D484180-5FD9-4816-B061-F52894790591}" presName="parTrans" presStyleLbl="sibTrans2D1" presStyleIdx="6" presStyleCnt="10"/>
      <dgm:spPr/>
      <dgm:t>
        <a:bodyPr/>
        <a:lstStyle/>
        <a:p>
          <a:endParaRPr lang="en-GB"/>
        </a:p>
      </dgm:t>
    </dgm:pt>
    <dgm:pt modelId="{630AF759-3EE8-4A4D-9B01-31E4A097BF4C}" type="pres">
      <dgm:prSet presAssocID="{5D484180-5FD9-4816-B061-F52894790591}" presName="connectorText" presStyleLbl="sibTrans2D1" presStyleIdx="6" presStyleCnt="10"/>
      <dgm:spPr/>
      <dgm:t>
        <a:bodyPr/>
        <a:lstStyle/>
        <a:p>
          <a:endParaRPr lang="en-GB"/>
        </a:p>
      </dgm:t>
    </dgm:pt>
    <dgm:pt modelId="{C27E929C-3078-45CE-B242-1D76AAC723F8}" type="pres">
      <dgm:prSet presAssocID="{7E9997A3-2CB2-40BA-88E0-F38DCC996EEF}" presName="node" presStyleLbl="node1" presStyleIdx="6" presStyleCnt="10" custScaleX="139643" custRadScaleRad="101444" custRadScaleInc="110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115CC-4DB0-4BC9-8D07-3EC766694236}" type="pres">
      <dgm:prSet presAssocID="{16AF7025-5F24-4505-8002-F534D2446224}" presName="parTrans" presStyleLbl="sibTrans2D1" presStyleIdx="7" presStyleCnt="10"/>
      <dgm:spPr/>
      <dgm:t>
        <a:bodyPr/>
        <a:lstStyle/>
        <a:p>
          <a:endParaRPr lang="en-GB"/>
        </a:p>
      </dgm:t>
    </dgm:pt>
    <dgm:pt modelId="{17BB7468-ED23-4BE8-88E3-5E57F5AB729C}" type="pres">
      <dgm:prSet presAssocID="{16AF7025-5F24-4505-8002-F534D2446224}" presName="connectorText" presStyleLbl="sibTrans2D1" presStyleIdx="7" presStyleCnt="10"/>
      <dgm:spPr/>
      <dgm:t>
        <a:bodyPr/>
        <a:lstStyle/>
        <a:p>
          <a:endParaRPr lang="en-GB"/>
        </a:p>
      </dgm:t>
    </dgm:pt>
    <dgm:pt modelId="{77F04794-C540-417D-8AD5-778560859520}" type="pres">
      <dgm:prSet presAssocID="{1A712489-3964-438B-A596-0BB4C74A6D6E}" presName="node" presStyleLbl="node1" presStyleIdx="7" presStyleCnt="10" custScaleX="1443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92D068-DB90-4342-9573-AE368CCEA754}" type="pres">
      <dgm:prSet presAssocID="{86BCF891-3AAB-434D-AA51-692382A730DE}" presName="parTrans" presStyleLbl="sibTrans2D1" presStyleIdx="8" presStyleCnt="10"/>
      <dgm:spPr/>
      <dgm:t>
        <a:bodyPr/>
        <a:lstStyle/>
        <a:p>
          <a:endParaRPr lang="en-GB"/>
        </a:p>
      </dgm:t>
    </dgm:pt>
    <dgm:pt modelId="{E1422C8B-1920-4709-9BA7-3F42F66B21DE}" type="pres">
      <dgm:prSet presAssocID="{86BCF891-3AAB-434D-AA51-692382A730DE}" presName="connectorText" presStyleLbl="sibTrans2D1" presStyleIdx="8" presStyleCnt="10"/>
      <dgm:spPr/>
      <dgm:t>
        <a:bodyPr/>
        <a:lstStyle/>
        <a:p>
          <a:endParaRPr lang="en-GB"/>
        </a:p>
      </dgm:t>
    </dgm:pt>
    <dgm:pt modelId="{EFBE146F-36AD-4044-91A3-A0C462A4F92F}" type="pres">
      <dgm:prSet presAssocID="{F1D48DD3-9569-479B-A485-A297CE7CA504}" presName="node" presStyleLbl="node1" presStyleIdx="8" presStyleCnt="10" custScaleX="161819" custScaleY="1231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986DB-FA1B-4152-B722-218C1A969C2C}" type="pres">
      <dgm:prSet presAssocID="{54DB05E2-FA91-4590-88E5-82CA1A9C0902}" presName="parTrans" presStyleLbl="sibTrans2D1" presStyleIdx="9" presStyleCnt="10"/>
      <dgm:spPr/>
      <dgm:t>
        <a:bodyPr/>
        <a:lstStyle/>
        <a:p>
          <a:endParaRPr lang="en-GB"/>
        </a:p>
      </dgm:t>
    </dgm:pt>
    <dgm:pt modelId="{27FDB7A5-1374-4556-A7C1-37C548F1057A}" type="pres">
      <dgm:prSet presAssocID="{54DB05E2-FA91-4590-88E5-82CA1A9C0902}" presName="connectorText" presStyleLbl="sibTrans2D1" presStyleIdx="9" presStyleCnt="10"/>
      <dgm:spPr/>
      <dgm:t>
        <a:bodyPr/>
        <a:lstStyle/>
        <a:p>
          <a:endParaRPr lang="en-GB"/>
        </a:p>
      </dgm:t>
    </dgm:pt>
    <dgm:pt modelId="{08D127B8-EF4E-47AC-AB47-27E66E6C9A2C}" type="pres">
      <dgm:prSet presAssocID="{C68FE3E5-B56A-4EE8-8270-40921513F055}" presName="node" presStyleLbl="node1" presStyleIdx="9" presStyleCnt="10" custScaleX="1599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672CBD-0974-4CA8-84F9-16788C81B778}" type="presOf" srcId="{30DEB9FC-7B5A-4416-B8E3-DC08AD97DEC6}" destId="{D89AB373-F8BD-4900-AB95-28EF7E069A26}" srcOrd="0" destOrd="0" presId="urn:microsoft.com/office/officeart/2005/8/layout/radial5"/>
    <dgm:cxn modelId="{FBA010BC-3F2D-4503-9A72-6E69C6FEF74F}" type="presOf" srcId="{A67F438A-79BB-424D-8E34-00F916E70D1D}" destId="{2C76E6E8-443B-4F09-AB49-44ABF03D926E}" srcOrd="0" destOrd="0" presId="urn:microsoft.com/office/officeart/2005/8/layout/radial5"/>
    <dgm:cxn modelId="{FFC757F5-8BAC-4B9B-91DA-972A1AC65B62}" type="presOf" srcId="{A635BF04-2AC1-4FBF-BDB9-1A2ACD4CE1D3}" destId="{04E9C3A1-6D7D-412D-A401-BBE1E36A84C9}" srcOrd="1" destOrd="0" presId="urn:microsoft.com/office/officeart/2005/8/layout/radial5"/>
    <dgm:cxn modelId="{4209DD51-6521-4FA7-9FB8-752A2434AFBF}" srcId="{E08842B7-78F1-43A9-B24A-213B1667A70E}" destId="{C68FE3E5-B56A-4EE8-8270-40921513F055}" srcOrd="9" destOrd="0" parTransId="{54DB05E2-FA91-4590-88E5-82CA1A9C0902}" sibTransId="{479F1456-2F03-4E70-BD2E-E15C6DB1FBA9}"/>
    <dgm:cxn modelId="{67E3A5AA-6B12-4F03-8DAE-7A7464924861}" type="presOf" srcId="{C68FE3E5-B56A-4EE8-8270-40921513F055}" destId="{08D127B8-EF4E-47AC-AB47-27E66E6C9A2C}" srcOrd="0" destOrd="0" presId="urn:microsoft.com/office/officeart/2005/8/layout/radial5"/>
    <dgm:cxn modelId="{98DEDF12-0549-4972-9754-283CC025F5D9}" type="presOf" srcId="{86BCF891-3AAB-434D-AA51-692382A730DE}" destId="{9992D068-DB90-4342-9573-AE368CCEA754}" srcOrd="0" destOrd="0" presId="urn:microsoft.com/office/officeart/2005/8/layout/radial5"/>
    <dgm:cxn modelId="{DA211C99-9FC1-441E-BCAF-9160624A2BC7}" srcId="{E08842B7-78F1-43A9-B24A-213B1667A70E}" destId="{7E9997A3-2CB2-40BA-88E0-F38DCC996EEF}" srcOrd="6" destOrd="0" parTransId="{5D484180-5FD9-4816-B061-F52894790591}" sibTransId="{B7314BB7-4C91-42BE-B250-F59F251F5662}"/>
    <dgm:cxn modelId="{37BBAE8F-293E-407A-82CD-DA01D9B696D6}" type="presOf" srcId="{A635BF04-2AC1-4FBF-BDB9-1A2ACD4CE1D3}" destId="{DE5DC2E2-1C5B-44DC-98A2-23C2E6813D01}" srcOrd="0" destOrd="0" presId="urn:microsoft.com/office/officeart/2005/8/layout/radial5"/>
    <dgm:cxn modelId="{1C804E5B-DBDC-4AE9-8190-43F95292C547}" type="presOf" srcId="{54DB05E2-FA91-4590-88E5-82CA1A9C0902}" destId="{C56986DB-FA1B-4152-B722-218C1A969C2C}" srcOrd="0" destOrd="0" presId="urn:microsoft.com/office/officeart/2005/8/layout/radial5"/>
    <dgm:cxn modelId="{10AF7835-8407-4068-964D-CEDE256F960D}" type="presOf" srcId="{5D484180-5FD9-4816-B061-F52894790591}" destId="{938D4CC1-5C95-4223-9DCB-60BE2B388AAE}" srcOrd="0" destOrd="0" presId="urn:microsoft.com/office/officeart/2005/8/layout/radial5"/>
    <dgm:cxn modelId="{95BB26E7-F15F-4D7F-97CD-CCB9FBCB047D}" type="presOf" srcId="{1A712489-3964-438B-A596-0BB4C74A6D6E}" destId="{77F04794-C540-417D-8AD5-778560859520}" srcOrd="0" destOrd="0" presId="urn:microsoft.com/office/officeart/2005/8/layout/radial5"/>
    <dgm:cxn modelId="{132511BF-E895-4D20-9EF6-E7A096E148EC}" srcId="{E08842B7-78F1-43A9-B24A-213B1667A70E}" destId="{1A712489-3964-438B-A596-0BB4C74A6D6E}" srcOrd="7" destOrd="0" parTransId="{16AF7025-5F24-4505-8002-F534D2446224}" sibTransId="{DB7ADA4D-0FDE-4045-BC84-648C1E437C54}"/>
    <dgm:cxn modelId="{61364FE2-315C-4E98-9B96-2C704CAAE050}" srcId="{E08842B7-78F1-43A9-B24A-213B1667A70E}" destId="{F1D48DD3-9569-479B-A485-A297CE7CA504}" srcOrd="8" destOrd="0" parTransId="{86BCF891-3AAB-434D-AA51-692382A730DE}" sibTransId="{BF0B2200-0908-45E8-A7C7-4231C4FEC60C}"/>
    <dgm:cxn modelId="{7EF91C32-BD13-4A18-AC9D-0E83EA14154B}" srcId="{E08842B7-78F1-43A9-B24A-213B1667A70E}" destId="{47D040C1-373C-405C-8504-611FDBAC5421}" srcOrd="5" destOrd="0" parTransId="{8D7F401A-2ECD-412F-88CF-5F879890C04F}" sibTransId="{2A715D45-8F31-4D66-81E0-E8EBFF63B033}"/>
    <dgm:cxn modelId="{1C16554D-ABFC-437A-A769-3AD33251DC13}" type="presOf" srcId="{8D54BA63-168D-4243-A4BE-07E1E66EA612}" destId="{F7D18F8F-71E7-483C-B9C0-9D51A6D31728}" srcOrd="0" destOrd="0" presId="urn:microsoft.com/office/officeart/2005/8/layout/radial5"/>
    <dgm:cxn modelId="{97947A96-B147-47D9-932A-494455F9AFEE}" srcId="{E08842B7-78F1-43A9-B24A-213B1667A70E}" destId="{E4385D6C-66D1-4682-AE19-8BEB183516CC}" srcOrd="1" destOrd="0" parTransId="{4B6FD3F1-09AC-4785-8678-CD0FB2B8EDF7}" sibTransId="{9D21100D-8871-4D08-A666-5D9FF8C48DD1}"/>
    <dgm:cxn modelId="{19868C69-83B6-465B-AE8C-B309BF8C5D3D}" type="presOf" srcId="{8D7F401A-2ECD-412F-88CF-5F879890C04F}" destId="{64AED5E8-6CDD-4E09-9988-535E8F306699}" srcOrd="0" destOrd="0" presId="urn:microsoft.com/office/officeart/2005/8/layout/radial5"/>
    <dgm:cxn modelId="{6577FC82-EDDA-43C2-B7C6-A470DE3530EF}" type="presOf" srcId="{86BCF891-3AAB-434D-AA51-692382A730DE}" destId="{E1422C8B-1920-4709-9BA7-3F42F66B21DE}" srcOrd="1" destOrd="0" presId="urn:microsoft.com/office/officeart/2005/8/layout/radial5"/>
    <dgm:cxn modelId="{FB10C156-D67D-4939-B1E1-7102980602D6}" type="presOf" srcId="{4B6FD3F1-09AC-4785-8678-CD0FB2B8EDF7}" destId="{215C8758-A69A-44E8-A2BC-12AE72E4A1D2}" srcOrd="0" destOrd="0" presId="urn:microsoft.com/office/officeart/2005/8/layout/radial5"/>
    <dgm:cxn modelId="{7ED6490B-A7F6-4DEA-ADC4-21754CDACF76}" type="presOf" srcId="{47D040C1-373C-405C-8504-611FDBAC5421}" destId="{783333D5-6DD2-441D-8612-A2A9FCC03C94}" srcOrd="0" destOrd="0" presId="urn:microsoft.com/office/officeart/2005/8/layout/radial5"/>
    <dgm:cxn modelId="{F1DD68F0-6799-470B-9D9F-2B6C34635A12}" srcId="{E08842B7-78F1-43A9-B24A-213B1667A70E}" destId="{4E8691F3-76C0-42DF-9E01-5F669A80A1A5}" srcOrd="2" destOrd="0" parTransId="{6A08CFA6-C9AA-4800-8C85-11B5599805AB}" sibTransId="{334FDB2A-BDFA-4817-82B8-2EB632C894F3}"/>
    <dgm:cxn modelId="{E285A9B3-70FC-4226-B157-76C296CF6885}" type="presOf" srcId="{F1D48DD3-9569-479B-A485-A297CE7CA504}" destId="{EFBE146F-36AD-4044-91A3-A0C462A4F92F}" srcOrd="0" destOrd="0" presId="urn:microsoft.com/office/officeart/2005/8/layout/radial5"/>
    <dgm:cxn modelId="{44D1EFF1-DF4A-47EE-BB4D-B29EACA5514E}" srcId="{45321C4D-C1CA-48A0-A284-D7404848FD61}" destId="{E08842B7-78F1-43A9-B24A-213B1667A70E}" srcOrd="0" destOrd="0" parTransId="{09F1EA22-17E5-4387-92BD-5047AB1B6BEF}" sibTransId="{6BFF65E9-0851-4115-B8AB-CB8C79F13A0D}"/>
    <dgm:cxn modelId="{D7934DA3-DE4F-42B4-A527-A336217159F0}" type="presOf" srcId="{7E9997A3-2CB2-40BA-88E0-F38DCC996EEF}" destId="{C27E929C-3078-45CE-B242-1D76AAC723F8}" srcOrd="0" destOrd="0" presId="urn:microsoft.com/office/officeart/2005/8/layout/radial5"/>
    <dgm:cxn modelId="{870C1719-4380-4C1C-8480-A9AC88AAC49C}" type="presOf" srcId="{6A08CFA6-C9AA-4800-8C85-11B5599805AB}" destId="{5BF1A4EC-5EA4-4CAE-9997-59DB715CF4CF}" srcOrd="0" destOrd="0" presId="urn:microsoft.com/office/officeart/2005/8/layout/radial5"/>
    <dgm:cxn modelId="{F1791749-8440-434C-8622-B3CC6252CC7D}" type="presOf" srcId="{4B6FD3F1-09AC-4785-8678-CD0FB2B8EDF7}" destId="{8B7EDEA6-74B3-46BD-B2AE-D215D9958E3F}" srcOrd="1" destOrd="0" presId="urn:microsoft.com/office/officeart/2005/8/layout/radial5"/>
    <dgm:cxn modelId="{4FA43908-A370-41CD-8166-2319D47E654B}" type="presOf" srcId="{6A08CFA6-C9AA-4800-8C85-11B5599805AB}" destId="{05103737-0231-416B-906B-582332FB6737}" srcOrd="1" destOrd="0" presId="urn:microsoft.com/office/officeart/2005/8/layout/radial5"/>
    <dgm:cxn modelId="{7CF601B7-3256-4D03-92DD-F29A7518871D}" srcId="{E08842B7-78F1-43A9-B24A-213B1667A70E}" destId="{997BD396-68C1-4F1C-928A-CF3D8C513D0A}" srcOrd="3" destOrd="0" parTransId="{30DEB9FC-7B5A-4416-B8E3-DC08AD97DEC6}" sibTransId="{DE0DE33F-D860-467B-84A5-8BA9AC440E2A}"/>
    <dgm:cxn modelId="{3BFDE250-D817-49E2-A5FA-DF03FC3F4EA3}" type="presOf" srcId="{E4385D6C-66D1-4682-AE19-8BEB183516CC}" destId="{46680EDE-22AE-4B32-B550-50C17B3B31D4}" srcOrd="0" destOrd="0" presId="urn:microsoft.com/office/officeart/2005/8/layout/radial5"/>
    <dgm:cxn modelId="{0FD27966-CA7B-4E54-BEE6-3CA8D0BAC741}" type="presOf" srcId="{E08842B7-78F1-43A9-B24A-213B1667A70E}" destId="{6EE8F643-111A-4629-96FD-C5495F6A40D7}" srcOrd="0" destOrd="0" presId="urn:microsoft.com/office/officeart/2005/8/layout/radial5"/>
    <dgm:cxn modelId="{B343D3B7-7BEC-4210-B459-3E86ADD653A0}" type="presOf" srcId="{16AF7025-5F24-4505-8002-F534D2446224}" destId="{46A115CC-4DB0-4BC9-8D07-3EC766694236}" srcOrd="0" destOrd="0" presId="urn:microsoft.com/office/officeart/2005/8/layout/radial5"/>
    <dgm:cxn modelId="{BD38755B-4BD2-43C6-9500-A5971265473C}" type="presOf" srcId="{018FE011-503D-4050-A56D-EECC1BC3E122}" destId="{EDD6B6D4-ABE3-43F7-BAD0-A915653353DC}" srcOrd="0" destOrd="0" presId="urn:microsoft.com/office/officeart/2005/8/layout/radial5"/>
    <dgm:cxn modelId="{48958AA5-0DF7-43F5-9C23-40C9F2F6FD98}" srcId="{E08842B7-78F1-43A9-B24A-213B1667A70E}" destId="{8D54BA63-168D-4243-A4BE-07E1E66EA612}" srcOrd="4" destOrd="0" parTransId="{A635BF04-2AC1-4FBF-BDB9-1A2ACD4CE1D3}" sibTransId="{B3EE1A63-8D35-4973-A74A-B9A93499D12D}"/>
    <dgm:cxn modelId="{0B96CE9D-244C-4DA9-AC9C-282B9B123151}" type="presOf" srcId="{30DEB9FC-7B5A-4416-B8E3-DC08AD97DEC6}" destId="{08355901-36D1-429D-9098-C35BA6340972}" srcOrd="1" destOrd="0" presId="urn:microsoft.com/office/officeart/2005/8/layout/radial5"/>
    <dgm:cxn modelId="{66A88780-04A2-4C4C-9610-49156EC21E8F}" type="presOf" srcId="{8D7F401A-2ECD-412F-88CF-5F879890C04F}" destId="{1DF086FE-D039-4DD2-B4ED-DC77256BEF38}" srcOrd="1" destOrd="0" presId="urn:microsoft.com/office/officeart/2005/8/layout/radial5"/>
    <dgm:cxn modelId="{C04DF017-11E3-4EFE-97CD-DF4E762DB67A}" type="presOf" srcId="{54DB05E2-FA91-4590-88E5-82CA1A9C0902}" destId="{27FDB7A5-1374-4556-A7C1-37C548F1057A}" srcOrd="1" destOrd="0" presId="urn:microsoft.com/office/officeart/2005/8/layout/radial5"/>
    <dgm:cxn modelId="{83CF2F60-F677-443D-A4C9-580401F12C5B}" type="presOf" srcId="{997BD396-68C1-4F1C-928A-CF3D8C513D0A}" destId="{DF873500-1CED-4159-B64A-82AC46547BBF}" srcOrd="0" destOrd="0" presId="urn:microsoft.com/office/officeart/2005/8/layout/radial5"/>
    <dgm:cxn modelId="{F5AAC7FB-970C-4D57-AF2B-638372DA819D}" srcId="{E08842B7-78F1-43A9-B24A-213B1667A70E}" destId="{018FE011-503D-4050-A56D-EECC1BC3E122}" srcOrd="0" destOrd="0" parTransId="{A67F438A-79BB-424D-8E34-00F916E70D1D}" sibTransId="{F7180111-804C-40E9-BE3B-E79BD80FF38F}"/>
    <dgm:cxn modelId="{1C6FBF96-9853-4E5F-ACE3-90297DC90320}" type="presOf" srcId="{16AF7025-5F24-4505-8002-F534D2446224}" destId="{17BB7468-ED23-4BE8-88E3-5E57F5AB729C}" srcOrd="1" destOrd="0" presId="urn:microsoft.com/office/officeart/2005/8/layout/radial5"/>
    <dgm:cxn modelId="{0C9E4C22-642F-493D-BDF8-07C614AECCF8}" type="presOf" srcId="{4E8691F3-76C0-42DF-9E01-5F669A80A1A5}" destId="{7D66CDB5-758F-4559-9020-D96DC6A4F6BA}" srcOrd="0" destOrd="0" presId="urn:microsoft.com/office/officeart/2005/8/layout/radial5"/>
    <dgm:cxn modelId="{A0823792-FD27-41ED-94F2-EDBEE06ACBD1}" type="presOf" srcId="{5D484180-5FD9-4816-B061-F52894790591}" destId="{630AF759-3EE8-4A4D-9B01-31E4A097BF4C}" srcOrd="1" destOrd="0" presId="urn:microsoft.com/office/officeart/2005/8/layout/radial5"/>
    <dgm:cxn modelId="{EA2C577D-A63A-4F9F-969D-93FAEB994D15}" type="presOf" srcId="{A67F438A-79BB-424D-8E34-00F916E70D1D}" destId="{A3756155-C099-4FF5-A3DD-DC9BBDA3C07C}" srcOrd="1" destOrd="0" presId="urn:microsoft.com/office/officeart/2005/8/layout/radial5"/>
    <dgm:cxn modelId="{C4267C83-1C2A-46DF-B4A4-71F7BA9B9589}" type="presOf" srcId="{45321C4D-C1CA-48A0-A284-D7404848FD61}" destId="{26306A5C-301D-4273-90E7-7E12F9421623}" srcOrd="0" destOrd="0" presId="urn:microsoft.com/office/officeart/2005/8/layout/radial5"/>
    <dgm:cxn modelId="{F67A61B6-1708-4E0F-841A-556DF6568ABE}" type="presParOf" srcId="{26306A5C-301D-4273-90E7-7E12F9421623}" destId="{6EE8F643-111A-4629-96FD-C5495F6A40D7}" srcOrd="0" destOrd="0" presId="urn:microsoft.com/office/officeart/2005/8/layout/radial5"/>
    <dgm:cxn modelId="{719A5428-6069-47CE-A9D3-20FE02CDDBBC}" type="presParOf" srcId="{26306A5C-301D-4273-90E7-7E12F9421623}" destId="{2C76E6E8-443B-4F09-AB49-44ABF03D926E}" srcOrd="1" destOrd="0" presId="urn:microsoft.com/office/officeart/2005/8/layout/radial5"/>
    <dgm:cxn modelId="{D1172126-4380-4C4E-BA54-4BF74D91D910}" type="presParOf" srcId="{2C76E6E8-443B-4F09-AB49-44ABF03D926E}" destId="{A3756155-C099-4FF5-A3DD-DC9BBDA3C07C}" srcOrd="0" destOrd="0" presId="urn:microsoft.com/office/officeart/2005/8/layout/radial5"/>
    <dgm:cxn modelId="{483094DA-2000-4FFE-B67A-D82ADEA8EF6C}" type="presParOf" srcId="{26306A5C-301D-4273-90E7-7E12F9421623}" destId="{EDD6B6D4-ABE3-43F7-BAD0-A915653353DC}" srcOrd="2" destOrd="0" presId="urn:microsoft.com/office/officeart/2005/8/layout/radial5"/>
    <dgm:cxn modelId="{2AA329E2-79AE-44D7-A02A-01C43AF91EA4}" type="presParOf" srcId="{26306A5C-301D-4273-90E7-7E12F9421623}" destId="{215C8758-A69A-44E8-A2BC-12AE72E4A1D2}" srcOrd="3" destOrd="0" presId="urn:microsoft.com/office/officeart/2005/8/layout/radial5"/>
    <dgm:cxn modelId="{7A37B0A2-DB48-49AE-8115-80F3CA72E604}" type="presParOf" srcId="{215C8758-A69A-44E8-A2BC-12AE72E4A1D2}" destId="{8B7EDEA6-74B3-46BD-B2AE-D215D9958E3F}" srcOrd="0" destOrd="0" presId="urn:microsoft.com/office/officeart/2005/8/layout/radial5"/>
    <dgm:cxn modelId="{122FDA65-BE45-4D16-8F4F-BF61C28ACCF7}" type="presParOf" srcId="{26306A5C-301D-4273-90E7-7E12F9421623}" destId="{46680EDE-22AE-4B32-B550-50C17B3B31D4}" srcOrd="4" destOrd="0" presId="urn:microsoft.com/office/officeart/2005/8/layout/radial5"/>
    <dgm:cxn modelId="{4C746861-9A1E-451E-8AF2-FACDE5790372}" type="presParOf" srcId="{26306A5C-301D-4273-90E7-7E12F9421623}" destId="{5BF1A4EC-5EA4-4CAE-9997-59DB715CF4CF}" srcOrd="5" destOrd="0" presId="urn:microsoft.com/office/officeart/2005/8/layout/radial5"/>
    <dgm:cxn modelId="{F1C1771E-8A01-4BB2-A1B6-DF27B76DB574}" type="presParOf" srcId="{5BF1A4EC-5EA4-4CAE-9997-59DB715CF4CF}" destId="{05103737-0231-416B-906B-582332FB6737}" srcOrd="0" destOrd="0" presId="urn:microsoft.com/office/officeart/2005/8/layout/radial5"/>
    <dgm:cxn modelId="{EA6AD20D-B9FC-4C76-9107-21374A51E083}" type="presParOf" srcId="{26306A5C-301D-4273-90E7-7E12F9421623}" destId="{7D66CDB5-758F-4559-9020-D96DC6A4F6BA}" srcOrd="6" destOrd="0" presId="urn:microsoft.com/office/officeart/2005/8/layout/radial5"/>
    <dgm:cxn modelId="{0274A348-5EA4-42A9-89AA-AAB6026D1348}" type="presParOf" srcId="{26306A5C-301D-4273-90E7-7E12F9421623}" destId="{D89AB373-F8BD-4900-AB95-28EF7E069A26}" srcOrd="7" destOrd="0" presId="urn:microsoft.com/office/officeart/2005/8/layout/radial5"/>
    <dgm:cxn modelId="{B558443F-FA95-4576-87C2-6AEBB955BB61}" type="presParOf" srcId="{D89AB373-F8BD-4900-AB95-28EF7E069A26}" destId="{08355901-36D1-429D-9098-C35BA6340972}" srcOrd="0" destOrd="0" presId="urn:microsoft.com/office/officeart/2005/8/layout/radial5"/>
    <dgm:cxn modelId="{1E0043E0-1144-4BB3-A5CF-EB975AF8AA04}" type="presParOf" srcId="{26306A5C-301D-4273-90E7-7E12F9421623}" destId="{DF873500-1CED-4159-B64A-82AC46547BBF}" srcOrd="8" destOrd="0" presId="urn:microsoft.com/office/officeart/2005/8/layout/radial5"/>
    <dgm:cxn modelId="{2B790CB3-F239-4936-877C-787E471C2A27}" type="presParOf" srcId="{26306A5C-301D-4273-90E7-7E12F9421623}" destId="{DE5DC2E2-1C5B-44DC-98A2-23C2E6813D01}" srcOrd="9" destOrd="0" presId="urn:microsoft.com/office/officeart/2005/8/layout/radial5"/>
    <dgm:cxn modelId="{DBAEE364-219B-4E44-A321-88113D21E56C}" type="presParOf" srcId="{DE5DC2E2-1C5B-44DC-98A2-23C2E6813D01}" destId="{04E9C3A1-6D7D-412D-A401-BBE1E36A84C9}" srcOrd="0" destOrd="0" presId="urn:microsoft.com/office/officeart/2005/8/layout/radial5"/>
    <dgm:cxn modelId="{FD5B6ECD-B7F5-4AE0-9D38-A69CFCE710B4}" type="presParOf" srcId="{26306A5C-301D-4273-90E7-7E12F9421623}" destId="{F7D18F8F-71E7-483C-B9C0-9D51A6D31728}" srcOrd="10" destOrd="0" presId="urn:microsoft.com/office/officeart/2005/8/layout/radial5"/>
    <dgm:cxn modelId="{27C43AF4-DBDC-451C-A261-2F5DC5BA164A}" type="presParOf" srcId="{26306A5C-301D-4273-90E7-7E12F9421623}" destId="{64AED5E8-6CDD-4E09-9988-535E8F306699}" srcOrd="11" destOrd="0" presId="urn:microsoft.com/office/officeart/2005/8/layout/radial5"/>
    <dgm:cxn modelId="{1D295991-CDEE-4AC6-BFF3-6FED0ACB2940}" type="presParOf" srcId="{64AED5E8-6CDD-4E09-9988-535E8F306699}" destId="{1DF086FE-D039-4DD2-B4ED-DC77256BEF38}" srcOrd="0" destOrd="0" presId="urn:microsoft.com/office/officeart/2005/8/layout/radial5"/>
    <dgm:cxn modelId="{E4B2D093-E00C-43CF-B728-08D81D461C60}" type="presParOf" srcId="{26306A5C-301D-4273-90E7-7E12F9421623}" destId="{783333D5-6DD2-441D-8612-A2A9FCC03C94}" srcOrd="12" destOrd="0" presId="urn:microsoft.com/office/officeart/2005/8/layout/radial5"/>
    <dgm:cxn modelId="{61F717B7-9289-44DE-B961-D230BFAE1F71}" type="presParOf" srcId="{26306A5C-301D-4273-90E7-7E12F9421623}" destId="{938D4CC1-5C95-4223-9DCB-60BE2B388AAE}" srcOrd="13" destOrd="0" presId="urn:microsoft.com/office/officeart/2005/8/layout/radial5"/>
    <dgm:cxn modelId="{D79970C9-7541-4434-8FDE-A4087E1FE3A5}" type="presParOf" srcId="{938D4CC1-5C95-4223-9DCB-60BE2B388AAE}" destId="{630AF759-3EE8-4A4D-9B01-31E4A097BF4C}" srcOrd="0" destOrd="0" presId="urn:microsoft.com/office/officeart/2005/8/layout/radial5"/>
    <dgm:cxn modelId="{24C654B3-5873-4D1F-B8D3-707BEF3879F0}" type="presParOf" srcId="{26306A5C-301D-4273-90E7-7E12F9421623}" destId="{C27E929C-3078-45CE-B242-1D76AAC723F8}" srcOrd="14" destOrd="0" presId="urn:microsoft.com/office/officeart/2005/8/layout/radial5"/>
    <dgm:cxn modelId="{EA7B818A-12C3-4198-970E-A439DA933418}" type="presParOf" srcId="{26306A5C-301D-4273-90E7-7E12F9421623}" destId="{46A115CC-4DB0-4BC9-8D07-3EC766694236}" srcOrd="15" destOrd="0" presId="urn:microsoft.com/office/officeart/2005/8/layout/radial5"/>
    <dgm:cxn modelId="{1A505D4F-D067-444A-96E3-C4A57D964D68}" type="presParOf" srcId="{46A115CC-4DB0-4BC9-8D07-3EC766694236}" destId="{17BB7468-ED23-4BE8-88E3-5E57F5AB729C}" srcOrd="0" destOrd="0" presId="urn:microsoft.com/office/officeart/2005/8/layout/radial5"/>
    <dgm:cxn modelId="{16930257-72B7-4898-B9C8-1A1FE85DEEB9}" type="presParOf" srcId="{26306A5C-301D-4273-90E7-7E12F9421623}" destId="{77F04794-C540-417D-8AD5-778560859520}" srcOrd="16" destOrd="0" presId="urn:microsoft.com/office/officeart/2005/8/layout/radial5"/>
    <dgm:cxn modelId="{90406274-E13B-479B-A5F5-3F53B76AD211}" type="presParOf" srcId="{26306A5C-301D-4273-90E7-7E12F9421623}" destId="{9992D068-DB90-4342-9573-AE368CCEA754}" srcOrd="17" destOrd="0" presId="urn:microsoft.com/office/officeart/2005/8/layout/radial5"/>
    <dgm:cxn modelId="{3165005E-7D55-450A-9323-7691C0B70763}" type="presParOf" srcId="{9992D068-DB90-4342-9573-AE368CCEA754}" destId="{E1422C8B-1920-4709-9BA7-3F42F66B21DE}" srcOrd="0" destOrd="0" presId="urn:microsoft.com/office/officeart/2005/8/layout/radial5"/>
    <dgm:cxn modelId="{6DF1B90B-DB1A-4B57-AAA4-DC86B924B084}" type="presParOf" srcId="{26306A5C-301D-4273-90E7-7E12F9421623}" destId="{EFBE146F-36AD-4044-91A3-A0C462A4F92F}" srcOrd="18" destOrd="0" presId="urn:microsoft.com/office/officeart/2005/8/layout/radial5"/>
    <dgm:cxn modelId="{797BAA81-1DFE-4762-A62B-F3FF2E7E58EC}" type="presParOf" srcId="{26306A5C-301D-4273-90E7-7E12F9421623}" destId="{C56986DB-FA1B-4152-B722-218C1A969C2C}" srcOrd="19" destOrd="0" presId="urn:microsoft.com/office/officeart/2005/8/layout/radial5"/>
    <dgm:cxn modelId="{638B291E-F5E8-48B5-81E7-29BE6A5759DA}" type="presParOf" srcId="{C56986DB-FA1B-4152-B722-218C1A969C2C}" destId="{27FDB7A5-1374-4556-A7C1-37C548F1057A}" srcOrd="0" destOrd="0" presId="urn:microsoft.com/office/officeart/2005/8/layout/radial5"/>
    <dgm:cxn modelId="{3FA7F39A-839C-47A8-B282-E5D4E4A4D86B}" type="presParOf" srcId="{26306A5C-301D-4273-90E7-7E12F9421623}" destId="{08D127B8-EF4E-47AC-AB47-27E66E6C9A2C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BEF02-F3BA-734E-AA36-E9793013C568}">
      <dsp:nvSpPr>
        <dsp:cNvPr id="0" name=""/>
        <dsp:cNvSpPr/>
      </dsp:nvSpPr>
      <dsp:spPr>
        <a:xfrm>
          <a:off x="5762943" y="1312632"/>
          <a:ext cx="162627" cy="126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496"/>
              </a:lnTo>
              <a:lnTo>
                <a:pt x="162627" y="1268496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2656-C803-1B41-8A1C-6873FA8BDA9C}">
      <dsp:nvSpPr>
        <dsp:cNvPr id="0" name=""/>
        <dsp:cNvSpPr/>
      </dsp:nvSpPr>
      <dsp:spPr>
        <a:xfrm>
          <a:off x="5762943" y="1312632"/>
          <a:ext cx="162627" cy="498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725"/>
              </a:lnTo>
              <a:lnTo>
                <a:pt x="162627" y="498725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BF148-A215-0B45-9C32-AA35F9F05CAC}">
      <dsp:nvSpPr>
        <dsp:cNvPr id="0" name=""/>
        <dsp:cNvSpPr/>
      </dsp:nvSpPr>
      <dsp:spPr>
        <a:xfrm>
          <a:off x="3572888" y="542861"/>
          <a:ext cx="2623728" cy="22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39"/>
              </a:lnTo>
              <a:lnTo>
                <a:pt x="2623728" y="113839"/>
              </a:lnTo>
              <a:lnTo>
                <a:pt x="2623728" y="2276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F427F-E0B9-D645-9121-6D7AF108CD91}">
      <dsp:nvSpPr>
        <dsp:cNvPr id="0" name=""/>
        <dsp:cNvSpPr/>
      </dsp:nvSpPr>
      <dsp:spPr>
        <a:xfrm>
          <a:off x="3572888" y="542861"/>
          <a:ext cx="1311864" cy="22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39"/>
              </a:lnTo>
              <a:lnTo>
                <a:pt x="1311864" y="113839"/>
              </a:lnTo>
              <a:lnTo>
                <a:pt x="1311864" y="2276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AF981-B140-BE42-A720-431506AF04F2}">
      <dsp:nvSpPr>
        <dsp:cNvPr id="0" name=""/>
        <dsp:cNvSpPr/>
      </dsp:nvSpPr>
      <dsp:spPr>
        <a:xfrm>
          <a:off x="3527168" y="542861"/>
          <a:ext cx="91440" cy="227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357D5-413A-C64F-AE18-87191F3B2E9C}">
      <dsp:nvSpPr>
        <dsp:cNvPr id="0" name=""/>
        <dsp:cNvSpPr/>
      </dsp:nvSpPr>
      <dsp:spPr>
        <a:xfrm>
          <a:off x="2261024" y="542861"/>
          <a:ext cx="1311864" cy="227678"/>
        </a:xfrm>
        <a:custGeom>
          <a:avLst/>
          <a:gdLst/>
          <a:ahLst/>
          <a:cxnLst/>
          <a:rect l="0" t="0" r="0" b="0"/>
          <a:pathLst>
            <a:path>
              <a:moveTo>
                <a:pt x="1311864" y="0"/>
              </a:moveTo>
              <a:lnTo>
                <a:pt x="1311864" y="113839"/>
              </a:lnTo>
              <a:lnTo>
                <a:pt x="0" y="113839"/>
              </a:lnTo>
              <a:lnTo>
                <a:pt x="0" y="2276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1DB27-31EF-4242-9C8E-893806FF14BA}">
      <dsp:nvSpPr>
        <dsp:cNvPr id="0" name=""/>
        <dsp:cNvSpPr/>
      </dsp:nvSpPr>
      <dsp:spPr>
        <a:xfrm>
          <a:off x="515486" y="2082404"/>
          <a:ext cx="162627" cy="203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268"/>
              </a:lnTo>
              <a:lnTo>
                <a:pt x="162627" y="203826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6F473-AA37-1D4D-BD55-FFF4214629AB}">
      <dsp:nvSpPr>
        <dsp:cNvPr id="0" name=""/>
        <dsp:cNvSpPr/>
      </dsp:nvSpPr>
      <dsp:spPr>
        <a:xfrm>
          <a:off x="515486" y="2082404"/>
          <a:ext cx="162627" cy="126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496"/>
              </a:lnTo>
              <a:lnTo>
                <a:pt x="162627" y="1268496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8C6F6-79D2-6342-83D5-8FBF91CD27FC}">
      <dsp:nvSpPr>
        <dsp:cNvPr id="0" name=""/>
        <dsp:cNvSpPr/>
      </dsp:nvSpPr>
      <dsp:spPr>
        <a:xfrm>
          <a:off x="515486" y="2082404"/>
          <a:ext cx="200769" cy="524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154"/>
              </a:lnTo>
              <a:lnTo>
                <a:pt x="200769" y="524154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F6B38-D2AF-4E48-B89E-69E98C3C1939}">
      <dsp:nvSpPr>
        <dsp:cNvPr id="0" name=""/>
        <dsp:cNvSpPr/>
      </dsp:nvSpPr>
      <dsp:spPr>
        <a:xfrm>
          <a:off x="903440" y="1312632"/>
          <a:ext cx="91440" cy="227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7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CE342-C4F8-144E-A75C-E4D85288050E}">
      <dsp:nvSpPr>
        <dsp:cNvPr id="0" name=""/>
        <dsp:cNvSpPr/>
      </dsp:nvSpPr>
      <dsp:spPr>
        <a:xfrm>
          <a:off x="949160" y="542861"/>
          <a:ext cx="2623728" cy="227678"/>
        </a:xfrm>
        <a:custGeom>
          <a:avLst/>
          <a:gdLst/>
          <a:ahLst/>
          <a:cxnLst/>
          <a:rect l="0" t="0" r="0" b="0"/>
          <a:pathLst>
            <a:path>
              <a:moveTo>
                <a:pt x="2623728" y="0"/>
              </a:moveTo>
              <a:lnTo>
                <a:pt x="2623728" y="113839"/>
              </a:lnTo>
              <a:lnTo>
                <a:pt x="0" y="113839"/>
              </a:lnTo>
              <a:lnTo>
                <a:pt x="0" y="2276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34C5-A7FF-AA40-8776-78AAFE6227F3}">
      <dsp:nvSpPr>
        <dsp:cNvPr id="0" name=""/>
        <dsp:cNvSpPr/>
      </dsp:nvSpPr>
      <dsp:spPr>
        <a:xfrm>
          <a:off x="3030796" y="768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Immunotherapy</a:t>
          </a:r>
          <a:endParaRPr lang="en-US" sz="1000" kern="1200" dirty="0"/>
        </a:p>
      </dsp:txBody>
      <dsp:txXfrm>
        <a:off x="3030796" y="768"/>
        <a:ext cx="1084185" cy="542092"/>
      </dsp:txXfrm>
    </dsp:sp>
    <dsp:sp modelId="{13FD068B-84E6-E844-90FB-BB4EA9BA099C}">
      <dsp:nvSpPr>
        <dsp:cNvPr id="0" name=""/>
        <dsp:cNvSpPr/>
      </dsp:nvSpPr>
      <dsp:spPr>
        <a:xfrm>
          <a:off x="407067" y="770540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Monoclonal Antibodies</a:t>
          </a:r>
          <a:endParaRPr lang="en-US" sz="1000" kern="1200" dirty="0"/>
        </a:p>
      </dsp:txBody>
      <dsp:txXfrm>
        <a:off x="407067" y="770540"/>
        <a:ext cx="1084185" cy="542092"/>
      </dsp:txXfrm>
    </dsp:sp>
    <dsp:sp modelId="{B0234F0B-337E-D647-80CA-57B083084AFF}">
      <dsp:nvSpPr>
        <dsp:cNvPr id="0" name=""/>
        <dsp:cNvSpPr/>
      </dsp:nvSpPr>
      <dsp:spPr>
        <a:xfrm>
          <a:off x="407067" y="1540311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Checkpoint Inhibitors </a:t>
          </a:r>
          <a:endParaRPr lang="en-US" sz="1000" kern="1200" dirty="0"/>
        </a:p>
      </dsp:txBody>
      <dsp:txXfrm>
        <a:off x="407067" y="1540311"/>
        <a:ext cx="1084185" cy="542092"/>
      </dsp:txXfrm>
    </dsp:sp>
    <dsp:sp modelId="{C61E731B-14A8-D14B-B978-F77DF40E26AA}">
      <dsp:nvSpPr>
        <dsp:cNvPr id="0" name=""/>
        <dsp:cNvSpPr/>
      </dsp:nvSpPr>
      <dsp:spPr>
        <a:xfrm>
          <a:off x="716255" y="2335513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CTLA4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ipilimumab</a:t>
          </a:r>
          <a:endParaRPr lang="en-US" sz="1000" kern="1200" dirty="0"/>
        </a:p>
      </dsp:txBody>
      <dsp:txXfrm>
        <a:off x="716255" y="2335513"/>
        <a:ext cx="1084185" cy="542092"/>
      </dsp:txXfrm>
    </dsp:sp>
    <dsp:sp modelId="{A0EB01A3-ECEA-C048-A0FE-27817B0D811B}">
      <dsp:nvSpPr>
        <dsp:cNvPr id="0" name=""/>
        <dsp:cNvSpPr/>
      </dsp:nvSpPr>
      <dsp:spPr>
        <a:xfrm>
          <a:off x="678113" y="3079855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PD1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nivolumab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pembrolizumab</a:t>
          </a:r>
          <a:endParaRPr lang="en-US" sz="1000" kern="1200" dirty="0"/>
        </a:p>
      </dsp:txBody>
      <dsp:txXfrm>
        <a:off x="678113" y="3079855"/>
        <a:ext cx="1084185" cy="542092"/>
      </dsp:txXfrm>
    </dsp:sp>
    <dsp:sp modelId="{6C6D2D25-55D1-45B6-88E4-4B3E9A7160E6}">
      <dsp:nvSpPr>
        <dsp:cNvPr id="0" name=""/>
        <dsp:cNvSpPr/>
      </dsp:nvSpPr>
      <dsp:spPr>
        <a:xfrm>
          <a:off x="678113" y="3849626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PD L1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atezolizumab</a:t>
          </a:r>
          <a:endParaRPr lang="en-US" sz="1000" kern="1200" dirty="0"/>
        </a:p>
      </dsp:txBody>
      <dsp:txXfrm>
        <a:off x="678113" y="3849626"/>
        <a:ext cx="1084185" cy="542092"/>
      </dsp:txXfrm>
    </dsp:sp>
    <dsp:sp modelId="{6A74154D-F3ED-E041-B11A-FEDB482726CA}">
      <dsp:nvSpPr>
        <dsp:cNvPr id="0" name=""/>
        <dsp:cNvSpPr/>
      </dsp:nvSpPr>
      <dsp:spPr>
        <a:xfrm>
          <a:off x="1718931" y="770540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Oncoolytic virus therapy</a:t>
          </a:r>
          <a:endParaRPr lang="en-US" sz="1000" kern="1200" dirty="0"/>
        </a:p>
      </dsp:txBody>
      <dsp:txXfrm>
        <a:off x="1718931" y="770540"/>
        <a:ext cx="1084185" cy="542092"/>
      </dsp:txXfrm>
    </dsp:sp>
    <dsp:sp modelId="{189E8AFF-A54D-B544-A253-22CBBA5EBF0E}">
      <dsp:nvSpPr>
        <dsp:cNvPr id="0" name=""/>
        <dsp:cNvSpPr/>
      </dsp:nvSpPr>
      <dsp:spPr>
        <a:xfrm>
          <a:off x="3030796" y="770540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T-Cell Therapy</a:t>
          </a:r>
          <a:endParaRPr lang="en-US" sz="1000" kern="1200" dirty="0"/>
        </a:p>
      </dsp:txBody>
      <dsp:txXfrm>
        <a:off x="3030796" y="770540"/>
        <a:ext cx="1084185" cy="542092"/>
      </dsp:txXfrm>
    </dsp:sp>
    <dsp:sp modelId="{E19724E6-86B3-9645-A694-4EE4B3E0963C}">
      <dsp:nvSpPr>
        <dsp:cNvPr id="0" name=""/>
        <dsp:cNvSpPr/>
      </dsp:nvSpPr>
      <dsp:spPr>
        <a:xfrm>
          <a:off x="4342660" y="770540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Cancer Vaccines</a:t>
          </a:r>
          <a:endParaRPr lang="en-US" sz="1000" kern="1200" dirty="0"/>
        </a:p>
      </dsp:txBody>
      <dsp:txXfrm>
        <a:off x="4342660" y="770540"/>
        <a:ext cx="1084185" cy="542092"/>
      </dsp:txXfrm>
    </dsp:sp>
    <dsp:sp modelId="{4318A1E4-883C-4B45-8955-6AFF9D8B5E0F}">
      <dsp:nvSpPr>
        <dsp:cNvPr id="0" name=""/>
        <dsp:cNvSpPr/>
      </dsp:nvSpPr>
      <dsp:spPr>
        <a:xfrm>
          <a:off x="5654524" y="770540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Non-specific Immunotherapy</a:t>
          </a:r>
          <a:endParaRPr lang="en-US" sz="1000" kern="1200" dirty="0"/>
        </a:p>
      </dsp:txBody>
      <dsp:txXfrm>
        <a:off x="5654524" y="770540"/>
        <a:ext cx="1084185" cy="542092"/>
      </dsp:txXfrm>
    </dsp:sp>
    <dsp:sp modelId="{7372395F-4E16-B84A-9A30-34E01CB65CB3}">
      <dsp:nvSpPr>
        <dsp:cNvPr id="0" name=""/>
        <dsp:cNvSpPr/>
      </dsp:nvSpPr>
      <dsp:spPr>
        <a:xfrm>
          <a:off x="5925571" y="1540311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Interferons</a:t>
          </a:r>
          <a:endParaRPr lang="en-US" sz="1000" kern="1200" dirty="0"/>
        </a:p>
      </dsp:txBody>
      <dsp:txXfrm>
        <a:off x="5925571" y="1540311"/>
        <a:ext cx="1084185" cy="542092"/>
      </dsp:txXfrm>
    </dsp:sp>
    <dsp:sp modelId="{1CFCAB8A-BAF7-A04C-969D-E3897F2E0B10}">
      <dsp:nvSpPr>
        <dsp:cNvPr id="0" name=""/>
        <dsp:cNvSpPr/>
      </dsp:nvSpPr>
      <dsp:spPr>
        <a:xfrm>
          <a:off x="5925571" y="2310083"/>
          <a:ext cx="1084185" cy="542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interleukins</a:t>
          </a:r>
          <a:endParaRPr lang="en-US" sz="1000" kern="1200" dirty="0"/>
        </a:p>
      </dsp:txBody>
      <dsp:txXfrm>
        <a:off x="5925571" y="2310083"/>
        <a:ext cx="1084185" cy="54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F643-111A-4629-96FD-C5495F6A40D7}">
      <dsp:nvSpPr>
        <dsp:cNvPr id="0" name=""/>
        <dsp:cNvSpPr/>
      </dsp:nvSpPr>
      <dsp:spPr>
        <a:xfrm>
          <a:off x="2745146" y="1792784"/>
          <a:ext cx="1634676" cy="1305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Immunotherapy</a:t>
          </a:r>
          <a:endParaRPr lang="en-GB" sz="1200" kern="1200" dirty="0"/>
        </a:p>
      </dsp:txBody>
      <dsp:txXfrm>
        <a:off x="2984539" y="1984026"/>
        <a:ext cx="1155890" cy="923401"/>
      </dsp:txXfrm>
    </dsp:sp>
    <dsp:sp modelId="{2C76E6E8-443B-4F09-AB49-44ABF03D926E}">
      <dsp:nvSpPr>
        <dsp:cNvPr id="0" name=""/>
        <dsp:cNvSpPr/>
      </dsp:nvSpPr>
      <dsp:spPr>
        <a:xfrm rot="16511904">
          <a:off x="3431202" y="1179007"/>
          <a:ext cx="456811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485544" y="1318193"/>
        <a:ext cx="337298" cy="239027"/>
      </dsp:txXfrm>
    </dsp:sp>
    <dsp:sp modelId="{EDD6B6D4-ABE3-43F7-BAD0-A915653353DC}">
      <dsp:nvSpPr>
        <dsp:cNvPr id="0" name=""/>
        <dsp:cNvSpPr/>
      </dsp:nvSpPr>
      <dsp:spPr>
        <a:xfrm>
          <a:off x="3152194" y="0"/>
          <a:ext cx="1180321" cy="93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Melanoma</a:t>
          </a:r>
          <a:endParaRPr lang="en-GB" sz="1200" kern="1200" dirty="0"/>
        </a:p>
      </dsp:txBody>
      <dsp:txXfrm>
        <a:off x="3325048" y="137273"/>
        <a:ext cx="834613" cy="662812"/>
      </dsp:txXfrm>
    </dsp:sp>
    <dsp:sp modelId="{215C8758-A69A-44E8-A2BC-12AE72E4A1D2}">
      <dsp:nvSpPr>
        <dsp:cNvPr id="0" name=""/>
        <dsp:cNvSpPr/>
      </dsp:nvSpPr>
      <dsp:spPr>
        <a:xfrm rot="18770692">
          <a:off x="4111776" y="1377796"/>
          <a:ext cx="512874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130897" y="1501284"/>
        <a:ext cx="393361" cy="239027"/>
      </dsp:txXfrm>
    </dsp:sp>
    <dsp:sp modelId="{46680EDE-22AE-4B32-B550-50C17B3B31D4}">
      <dsp:nvSpPr>
        <dsp:cNvPr id="0" name=""/>
        <dsp:cNvSpPr/>
      </dsp:nvSpPr>
      <dsp:spPr>
        <a:xfrm>
          <a:off x="4364032" y="342520"/>
          <a:ext cx="1428843" cy="93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NSCLC</a:t>
          </a:r>
          <a:endParaRPr lang="en-GB" sz="1200" kern="1200" dirty="0"/>
        </a:p>
      </dsp:txBody>
      <dsp:txXfrm>
        <a:off x="4573281" y="479793"/>
        <a:ext cx="1010345" cy="662812"/>
      </dsp:txXfrm>
    </dsp:sp>
    <dsp:sp modelId="{5BF1A4EC-5EA4-4CAE-9997-59DB715CF4CF}">
      <dsp:nvSpPr>
        <dsp:cNvPr id="0" name=""/>
        <dsp:cNvSpPr/>
      </dsp:nvSpPr>
      <dsp:spPr>
        <a:xfrm rot="20520000">
          <a:off x="4418558" y="1924967"/>
          <a:ext cx="267244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420520" y="2017029"/>
        <a:ext cx="187071" cy="239027"/>
      </dsp:txXfrm>
    </dsp:sp>
    <dsp:sp modelId="{7D66CDB5-758F-4559-9020-D96DC6A4F6BA}">
      <dsp:nvSpPr>
        <dsp:cNvPr id="0" name=""/>
        <dsp:cNvSpPr/>
      </dsp:nvSpPr>
      <dsp:spPr>
        <a:xfrm>
          <a:off x="4725395" y="1367605"/>
          <a:ext cx="1425524" cy="93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Renal Cell Carcinoma</a:t>
          </a:r>
          <a:endParaRPr lang="en-GB" sz="1200" kern="1200" dirty="0"/>
        </a:p>
      </dsp:txBody>
      <dsp:txXfrm>
        <a:off x="4934158" y="1504878"/>
        <a:ext cx="1007998" cy="662812"/>
      </dsp:txXfrm>
    </dsp:sp>
    <dsp:sp modelId="{D89AB373-F8BD-4900-AB95-28EF7E069A26}">
      <dsp:nvSpPr>
        <dsp:cNvPr id="0" name=""/>
        <dsp:cNvSpPr/>
      </dsp:nvSpPr>
      <dsp:spPr>
        <a:xfrm rot="1080000">
          <a:off x="4402876" y="2556135"/>
          <a:ext cx="224895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404527" y="2625386"/>
        <a:ext cx="157427" cy="239027"/>
      </dsp:txXfrm>
    </dsp:sp>
    <dsp:sp modelId="{DF873500-1CED-4159-B64A-82AC46547BBF}">
      <dsp:nvSpPr>
        <dsp:cNvPr id="0" name=""/>
        <dsp:cNvSpPr/>
      </dsp:nvSpPr>
      <dsp:spPr>
        <a:xfrm>
          <a:off x="4630914" y="2554705"/>
          <a:ext cx="1614486" cy="1000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Urothelial Malignancies</a:t>
          </a:r>
          <a:endParaRPr lang="en-GB" sz="1200" kern="1200" dirty="0"/>
        </a:p>
      </dsp:txBody>
      <dsp:txXfrm>
        <a:off x="4867350" y="2701288"/>
        <a:ext cx="1141614" cy="707763"/>
      </dsp:txXfrm>
    </dsp:sp>
    <dsp:sp modelId="{DE5DC2E2-1C5B-44DC-98A2-23C2E6813D01}">
      <dsp:nvSpPr>
        <dsp:cNvPr id="0" name=""/>
        <dsp:cNvSpPr/>
      </dsp:nvSpPr>
      <dsp:spPr>
        <a:xfrm rot="3015166">
          <a:off x="4051346" y="3092781"/>
          <a:ext cx="429765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072894" y="3126511"/>
        <a:ext cx="310252" cy="239027"/>
      </dsp:txXfrm>
    </dsp:sp>
    <dsp:sp modelId="{F7D18F8F-71E7-483C-B9C0-9D51A6D31728}">
      <dsp:nvSpPr>
        <dsp:cNvPr id="0" name=""/>
        <dsp:cNvSpPr/>
      </dsp:nvSpPr>
      <dsp:spPr>
        <a:xfrm>
          <a:off x="4174134" y="3553800"/>
          <a:ext cx="1399185" cy="93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Head and Neck Malignancies</a:t>
          </a:r>
          <a:endParaRPr lang="en-GB" sz="1200" kern="1200" dirty="0"/>
        </a:p>
      </dsp:txBody>
      <dsp:txXfrm>
        <a:off x="4379040" y="3691073"/>
        <a:ext cx="989373" cy="662812"/>
      </dsp:txXfrm>
    </dsp:sp>
    <dsp:sp modelId="{64AED5E8-6CDD-4E09-9988-535E8F306699}">
      <dsp:nvSpPr>
        <dsp:cNvPr id="0" name=""/>
        <dsp:cNvSpPr/>
      </dsp:nvSpPr>
      <dsp:spPr>
        <a:xfrm rot="5400000">
          <a:off x="3337082" y="3312011"/>
          <a:ext cx="450805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396839" y="3331930"/>
        <a:ext cx="331292" cy="239027"/>
      </dsp:txXfrm>
    </dsp:sp>
    <dsp:sp modelId="{783333D5-6DD2-441D-8612-A2A9FCC03C94}">
      <dsp:nvSpPr>
        <dsp:cNvPr id="0" name=""/>
        <dsp:cNvSpPr/>
      </dsp:nvSpPr>
      <dsp:spPr>
        <a:xfrm>
          <a:off x="2961104" y="3949247"/>
          <a:ext cx="1202761" cy="93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Hodgkin Lymphoma</a:t>
          </a:r>
          <a:endParaRPr lang="en-GB" sz="1200" kern="1200" dirty="0"/>
        </a:p>
      </dsp:txBody>
      <dsp:txXfrm>
        <a:off x="3137244" y="4086520"/>
        <a:ext cx="850481" cy="662812"/>
      </dsp:txXfrm>
    </dsp:sp>
    <dsp:sp modelId="{938D4CC1-5C95-4223-9DCB-60BE2B388AAE}">
      <dsp:nvSpPr>
        <dsp:cNvPr id="0" name=""/>
        <dsp:cNvSpPr/>
      </dsp:nvSpPr>
      <dsp:spPr>
        <a:xfrm rot="7679437">
          <a:off x="2690973" y="3098167"/>
          <a:ext cx="412742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787512" y="3130747"/>
        <a:ext cx="293229" cy="239027"/>
      </dsp:txXfrm>
    </dsp:sp>
    <dsp:sp modelId="{C27E929C-3078-45CE-B242-1D76AAC723F8}">
      <dsp:nvSpPr>
        <dsp:cNvPr id="0" name=""/>
        <dsp:cNvSpPr/>
      </dsp:nvSpPr>
      <dsp:spPr>
        <a:xfrm>
          <a:off x="1676525" y="3553805"/>
          <a:ext cx="1308954" cy="93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Merkle Cell Carcinoma</a:t>
          </a:r>
          <a:endParaRPr lang="en-GB" sz="1200" kern="1200" dirty="0"/>
        </a:p>
      </dsp:txBody>
      <dsp:txXfrm>
        <a:off x="1868217" y="3691078"/>
        <a:ext cx="925570" cy="662812"/>
      </dsp:txXfrm>
    </dsp:sp>
    <dsp:sp modelId="{46A115CC-4DB0-4BC9-8D07-3EC766694236}">
      <dsp:nvSpPr>
        <dsp:cNvPr id="0" name=""/>
        <dsp:cNvSpPr/>
      </dsp:nvSpPr>
      <dsp:spPr>
        <a:xfrm rot="9720000">
          <a:off x="2419051" y="2572261"/>
          <a:ext cx="281924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501558" y="2638868"/>
        <a:ext cx="197347" cy="239027"/>
      </dsp:txXfrm>
    </dsp:sp>
    <dsp:sp modelId="{77F04794-C540-417D-8AD5-778560859520}">
      <dsp:nvSpPr>
        <dsp:cNvPr id="0" name=""/>
        <dsp:cNvSpPr/>
      </dsp:nvSpPr>
      <dsp:spPr>
        <a:xfrm>
          <a:off x="1010072" y="2586491"/>
          <a:ext cx="1353479" cy="937358"/>
        </a:xfrm>
        <a:prstGeom prst="ellipse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3040 Clinical Trials</a:t>
          </a:r>
          <a:endParaRPr lang="en-GB" sz="1200" kern="1200" dirty="0"/>
        </a:p>
      </dsp:txBody>
      <dsp:txXfrm>
        <a:off x="1208284" y="2723764"/>
        <a:ext cx="957055" cy="662812"/>
      </dsp:txXfrm>
    </dsp:sp>
    <dsp:sp modelId="{9992D068-DB90-4342-9573-AE368CCEA754}">
      <dsp:nvSpPr>
        <dsp:cNvPr id="0" name=""/>
        <dsp:cNvSpPr/>
      </dsp:nvSpPr>
      <dsp:spPr>
        <a:xfrm rot="11880000">
          <a:off x="2483805" y="1934178"/>
          <a:ext cx="234669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552483" y="2024731"/>
        <a:ext cx="164268" cy="239027"/>
      </dsp:txXfrm>
    </dsp:sp>
    <dsp:sp modelId="{EFBE146F-36AD-4044-91A3-A0C462A4F92F}">
      <dsp:nvSpPr>
        <dsp:cNvPr id="0" name=""/>
        <dsp:cNvSpPr/>
      </dsp:nvSpPr>
      <dsp:spPr>
        <a:xfrm>
          <a:off x="928400" y="1259321"/>
          <a:ext cx="1516823" cy="1153925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Triple negative Breast Cancer</a:t>
          </a:r>
          <a:endParaRPr lang="en-GB" sz="1200" kern="1200" dirty="0"/>
        </a:p>
      </dsp:txBody>
      <dsp:txXfrm>
        <a:off x="1150534" y="1428309"/>
        <a:ext cx="1072555" cy="815949"/>
      </dsp:txXfrm>
    </dsp:sp>
    <dsp:sp modelId="{C56986DB-FA1B-4152-B722-218C1A969C2C}">
      <dsp:nvSpPr>
        <dsp:cNvPr id="0" name=""/>
        <dsp:cNvSpPr/>
      </dsp:nvSpPr>
      <dsp:spPr>
        <a:xfrm rot="14040000">
          <a:off x="2741457" y="1388840"/>
          <a:ext cx="395747" cy="398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835711" y="1516540"/>
        <a:ext cx="277023" cy="239027"/>
      </dsp:txXfrm>
    </dsp:sp>
    <dsp:sp modelId="{08D127B8-EF4E-47AC-AB47-27E66E6C9A2C}">
      <dsp:nvSpPr>
        <dsp:cNvPr id="0" name=""/>
        <dsp:cNvSpPr/>
      </dsp:nvSpPr>
      <dsp:spPr>
        <a:xfrm>
          <a:off x="1653406" y="381505"/>
          <a:ext cx="1499697" cy="937358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Upper GI Malignancies </a:t>
          </a:r>
          <a:endParaRPr lang="en-GB" sz="1200" kern="1200" dirty="0"/>
        </a:p>
      </dsp:txBody>
      <dsp:txXfrm>
        <a:off x="1873032" y="518778"/>
        <a:ext cx="1060445" cy="66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02857-E53D-418F-BB64-35C103C0DF1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BCFC9-84CF-4A90-BAC4-14C64FDAF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3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318C-48B9-43DE-9C38-E8108F0BE0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2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3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5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7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1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6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2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9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2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2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C7B3-5FFB-4121-ACDE-CCA728BD9C4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5B0C1A-FE75-4350-BB37-50C7F074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Immunotherapy update</a:t>
            </a:r>
            <a:br>
              <a:rPr lang="en-GB" dirty="0" smtClean="0"/>
            </a:br>
            <a:r>
              <a:rPr lang="en-GB" dirty="0" smtClean="0"/>
              <a:t>Management of Bladder and Renal Cancer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Dr Jim Parry</a:t>
            </a:r>
          </a:p>
          <a:p>
            <a:r>
              <a:rPr lang="en-GB" dirty="0" smtClean="0"/>
              <a:t>ST4 Medical Oncology </a:t>
            </a:r>
          </a:p>
          <a:p>
            <a:r>
              <a:rPr lang="en-GB" dirty="0" err="1" smtClean="0"/>
              <a:t>Clatterbridge</a:t>
            </a:r>
            <a:r>
              <a:rPr lang="en-GB" dirty="0" smtClean="0"/>
              <a:t> Cancer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2370" y="5099050"/>
            <a:ext cx="2638425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31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5400" b="1" dirty="0" err="1"/>
              <a:t>irAE’s</a:t>
            </a:r>
            <a:endParaRPr lang="en-GB" altLang="en-US" sz="5400" b="1" dirty="0"/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457897"/>
            <a:ext cx="7826138" cy="46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2"/>
          <p:cNvSpPr txBox="1">
            <a:spLocks noChangeArrowheads="1"/>
          </p:cNvSpPr>
          <p:nvPr/>
        </p:nvSpPr>
        <p:spPr bwMode="auto">
          <a:xfrm>
            <a:off x="1781176" y="6297615"/>
            <a:ext cx="862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200" dirty="0"/>
              <a:t>Olsson-Brown, Harker. 2018. Guidelines in Practice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0230" y="117899"/>
            <a:ext cx="3741770" cy="206210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Europa-Regular" panose="02000000000000000000"/>
              </a:rPr>
              <a:t>Grade 3-4 Reactions</a:t>
            </a:r>
            <a:r>
              <a:rPr lang="en-GB" sz="1600" dirty="0">
                <a:solidFill>
                  <a:srgbClr val="7030A0"/>
                </a:solidFill>
                <a:latin typeface="Europa-Regular" panose="02000000000000000000"/>
              </a:rPr>
              <a:t>:</a:t>
            </a:r>
            <a:br>
              <a:rPr lang="en-GB" sz="1600" dirty="0">
                <a:solidFill>
                  <a:srgbClr val="7030A0"/>
                </a:solidFill>
                <a:latin typeface="Europa-Regular" panose="02000000000000000000"/>
              </a:rPr>
            </a:br>
            <a:endParaRPr lang="en-GB" sz="1600" dirty="0">
              <a:solidFill>
                <a:srgbClr val="7030A0"/>
              </a:solidFill>
              <a:latin typeface="Europa-Regular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Europa-Regular" panose="02000000000000000000"/>
              </a:rPr>
              <a:t>CTLA-4</a:t>
            </a:r>
            <a:r>
              <a:rPr lang="en-GB" sz="1600" baseline="30000" dirty="0">
                <a:latin typeface="Europa-Regular" panose="02000000000000000000"/>
              </a:rPr>
              <a:t>1</a:t>
            </a:r>
            <a:r>
              <a:rPr lang="en-GB" sz="1600" dirty="0">
                <a:latin typeface="Europa-Regular" panose="02000000000000000000"/>
              </a:rPr>
              <a:t> 			         27%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Europa-Regular" panose="02000000000000000000"/>
              </a:rPr>
              <a:t>PD-1/PD-L1</a:t>
            </a:r>
            <a:r>
              <a:rPr lang="en-GB" sz="1600" baseline="30000" dirty="0">
                <a:latin typeface="Europa-Regular" panose="02000000000000000000"/>
              </a:rPr>
              <a:t>1</a:t>
            </a:r>
            <a:r>
              <a:rPr lang="en-GB" sz="1600" dirty="0">
                <a:latin typeface="Europa-Regular" panose="02000000000000000000"/>
              </a:rPr>
              <a:t> 		</a:t>
            </a:r>
            <a:r>
              <a:rPr lang="en-GB" sz="1600" dirty="0">
                <a:latin typeface="Europa-Regular" panose="02000000000000000000"/>
              </a:rPr>
              <a:t>	</a:t>
            </a:r>
            <a:r>
              <a:rPr lang="en-GB" sz="1600" dirty="0">
                <a:latin typeface="Europa-Regular" panose="02000000000000000000"/>
              </a:rPr>
              <a:t>up </a:t>
            </a:r>
            <a:r>
              <a:rPr lang="en-GB" sz="1600" dirty="0">
                <a:latin typeface="Europa-Regular" panose="02000000000000000000"/>
              </a:rPr>
              <a:t>to 19</a:t>
            </a:r>
            <a:r>
              <a:rPr lang="en-GB" sz="1600" dirty="0">
                <a:latin typeface="Europa-Regular" panose="02000000000000000000"/>
              </a:rPr>
              <a:t>%</a:t>
            </a:r>
            <a:endParaRPr lang="en-GB" sz="1600" baseline="30000" dirty="0">
              <a:latin typeface="Europa-Regular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Europa-Regular" panose="02000000000000000000"/>
              </a:rPr>
              <a:t>Combination treatment </a:t>
            </a:r>
            <a:r>
              <a:rPr lang="en-GB" sz="1600" dirty="0">
                <a:latin typeface="Europa-Regular" panose="02000000000000000000"/>
              </a:rPr>
              <a:t/>
            </a:r>
            <a:br>
              <a:rPr lang="en-GB" sz="1600" dirty="0">
                <a:latin typeface="Europa-Regular" panose="02000000000000000000"/>
              </a:rPr>
            </a:br>
            <a:r>
              <a:rPr lang="en-GB" sz="1600" dirty="0">
                <a:latin typeface="Europa-Regular" panose="02000000000000000000"/>
              </a:rPr>
              <a:t>(</a:t>
            </a:r>
            <a:r>
              <a:rPr lang="en-GB" sz="1600" dirty="0">
                <a:latin typeface="Europa-Regular" panose="02000000000000000000"/>
              </a:rPr>
              <a:t>CTLA-4 and </a:t>
            </a:r>
            <a:r>
              <a:rPr lang="en-GB" sz="1600" dirty="0">
                <a:latin typeface="Europa-Regular" panose="02000000000000000000"/>
              </a:rPr>
              <a:t>PD-1/PD-L1)</a:t>
            </a:r>
            <a:r>
              <a:rPr lang="en-GB" sz="1600" baseline="30000" dirty="0">
                <a:latin typeface="Europa-Regular" panose="02000000000000000000"/>
              </a:rPr>
              <a:t>1</a:t>
            </a:r>
            <a:r>
              <a:rPr lang="en-GB" sz="1600" dirty="0">
                <a:latin typeface="Europa-Regular" panose="02000000000000000000"/>
              </a:rPr>
              <a:t> 	up </a:t>
            </a:r>
            <a:r>
              <a:rPr lang="en-GB" sz="1600" dirty="0">
                <a:latin typeface="Europa-Regular" panose="02000000000000000000"/>
              </a:rPr>
              <a:t>to 58</a:t>
            </a:r>
            <a:r>
              <a:rPr lang="en-GB" sz="1600" dirty="0">
                <a:latin typeface="Europa-Regular" panose="02000000000000000000"/>
              </a:rPr>
              <a:t>%</a:t>
            </a:r>
            <a:endParaRPr lang="en-GB" sz="1600" baseline="30000" dirty="0">
              <a:latin typeface="Europa-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749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Points to consider with IO toxicity</a:t>
            </a:r>
            <a:endParaRPr lang="en-GB" b="1" dirty="0"/>
          </a:p>
        </p:txBody>
      </p:sp>
      <p:sp>
        <p:nvSpPr>
          <p:cNvPr id="5" name="Freeform 4"/>
          <p:cNvSpPr/>
          <p:nvPr/>
        </p:nvSpPr>
        <p:spPr>
          <a:xfrm>
            <a:off x="2243932" y="1480068"/>
            <a:ext cx="2500394" cy="1161454"/>
          </a:xfrm>
          <a:custGeom>
            <a:avLst/>
            <a:gdLst>
              <a:gd name="connsiteX0" fmla="*/ 0 w 2438920"/>
              <a:gd name="connsiteY0" fmla="*/ 0 h 1008293"/>
              <a:gd name="connsiteX1" fmla="*/ 2438920 w 2438920"/>
              <a:gd name="connsiteY1" fmla="*/ 0 h 1008293"/>
              <a:gd name="connsiteX2" fmla="*/ 2438920 w 2438920"/>
              <a:gd name="connsiteY2" fmla="*/ 1008293 h 1008293"/>
              <a:gd name="connsiteX3" fmla="*/ 0 w 2438920"/>
              <a:gd name="connsiteY3" fmla="*/ 1008293 h 1008293"/>
              <a:gd name="connsiteX4" fmla="*/ 0 w 2438920"/>
              <a:gd name="connsiteY4" fmla="*/ 0 h 100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1008293">
                <a:moveTo>
                  <a:pt x="0" y="0"/>
                </a:moveTo>
                <a:lnTo>
                  <a:pt x="2438920" y="0"/>
                </a:lnTo>
                <a:lnTo>
                  <a:pt x="2438920" y="1008293"/>
                </a:lnTo>
                <a:lnTo>
                  <a:pt x="0" y="10082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bg1"/>
                </a:solidFill>
              </a:rPr>
              <a:t>Vague symptoms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37713" y="1478817"/>
            <a:ext cx="2500394" cy="1161454"/>
          </a:xfrm>
          <a:custGeom>
            <a:avLst/>
            <a:gdLst>
              <a:gd name="connsiteX0" fmla="*/ 0 w 2438920"/>
              <a:gd name="connsiteY0" fmla="*/ 0 h 1008293"/>
              <a:gd name="connsiteX1" fmla="*/ 2438920 w 2438920"/>
              <a:gd name="connsiteY1" fmla="*/ 0 h 1008293"/>
              <a:gd name="connsiteX2" fmla="*/ 2438920 w 2438920"/>
              <a:gd name="connsiteY2" fmla="*/ 1008293 h 1008293"/>
              <a:gd name="connsiteX3" fmla="*/ 0 w 2438920"/>
              <a:gd name="connsiteY3" fmla="*/ 1008293 h 1008293"/>
              <a:gd name="connsiteX4" fmla="*/ 0 w 2438920"/>
              <a:gd name="connsiteY4" fmla="*/ 0 h 100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1008293">
                <a:moveTo>
                  <a:pt x="0" y="0"/>
                </a:moveTo>
                <a:lnTo>
                  <a:pt x="2438920" y="0"/>
                </a:lnTo>
                <a:lnTo>
                  <a:pt x="2438920" y="1008293"/>
                </a:lnTo>
                <a:lnTo>
                  <a:pt x="0" y="10082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817038"/>
              <a:satOff val="-1136"/>
              <a:lumOff val="-4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The toxicities rarely resolve on their own and generally need active intervention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03350" y="1480067"/>
            <a:ext cx="2462538" cy="1161454"/>
          </a:xfrm>
          <a:custGeom>
            <a:avLst/>
            <a:gdLst>
              <a:gd name="connsiteX0" fmla="*/ 0 w 2401995"/>
              <a:gd name="connsiteY0" fmla="*/ 0 h 1008293"/>
              <a:gd name="connsiteX1" fmla="*/ 2401995 w 2401995"/>
              <a:gd name="connsiteY1" fmla="*/ 0 h 1008293"/>
              <a:gd name="connsiteX2" fmla="*/ 2401995 w 2401995"/>
              <a:gd name="connsiteY2" fmla="*/ 1008293 h 1008293"/>
              <a:gd name="connsiteX3" fmla="*/ 0 w 2401995"/>
              <a:gd name="connsiteY3" fmla="*/ 1008293 h 1008293"/>
              <a:gd name="connsiteX4" fmla="*/ 0 w 2401995"/>
              <a:gd name="connsiteY4" fmla="*/ 0 h 100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995" h="1008293">
                <a:moveTo>
                  <a:pt x="0" y="0"/>
                </a:moveTo>
                <a:lnTo>
                  <a:pt x="2401995" y="0"/>
                </a:lnTo>
                <a:lnTo>
                  <a:pt x="2401995" y="1008293"/>
                </a:lnTo>
                <a:lnTo>
                  <a:pt x="0" y="10082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1634077"/>
              <a:satOff val="-2273"/>
              <a:lumOff val="-87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Often only biochemical disturbance for some toxicities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28224" y="2800413"/>
            <a:ext cx="2500394" cy="1085500"/>
          </a:xfrm>
          <a:custGeom>
            <a:avLst/>
            <a:gdLst>
              <a:gd name="connsiteX0" fmla="*/ 0 w 2438920"/>
              <a:gd name="connsiteY0" fmla="*/ 0 h 942355"/>
              <a:gd name="connsiteX1" fmla="*/ 2438920 w 2438920"/>
              <a:gd name="connsiteY1" fmla="*/ 0 h 942355"/>
              <a:gd name="connsiteX2" fmla="*/ 2438920 w 2438920"/>
              <a:gd name="connsiteY2" fmla="*/ 942355 h 942355"/>
              <a:gd name="connsiteX3" fmla="*/ 0 w 2438920"/>
              <a:gd name="connsiteY3" fmla="*/ 942355 h 942355"/>
              <a:gd name="connsiteX4" fmla="*/ 0 w 2438920"/>
              <a:gd name="connsiteY4" fmla="*/ 0 h 94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942355">
                <a:moveTo>
                  <a:pt x="0" y="0"/>
                </a:moveTo>
                <a:lnTo>
                  <a:pt x="2438920" y="0"/>
                </a:lnTo>
                <a:lnTo>
                  <a:pt x="2438920" y="942355"/>
                </a:lnTo>
                <a:lnTo>
                  <a:pt x="0" y="942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Reluctance of patients to report </a:t>
            </a:r>
            <a:r>
              <a:rPr lang="en-GB" b="1" dirty="0" err="1">
                <a:solidFill>
                  <a:schemeClr val="tx1"/>
                </a:solidFill>
              </a:rPr>
              <a:t>irAEs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04077" y="2800413"/>
            <a:ext cx="2461085" cy="1085500"/>
          </a:xfrm>
          <a:custGeom>
            <a:avLst/>
            <a:gdLst>
              <a:gd name="connsiteX0" fmla="*/ 0 w 2438920"/>
              <a:gd name="connsiteY0" fmla="*/ 0 h 942355"/>
              <a:gd name="connsiteX1" fmla="*/ 2438920 w 2438920"/>
              <a:gd name="connsiteY1" fmla="*/ 0 h 942355"/>
              <a:gd name="connsiteX2" fmla="*/ 2438920 w 2438920"/>
              <a:gd name="connsiteY2" fmla="*/ 942355 h 942355"/>
              <a:gd name="connsiteX3" fmla="*/ 0 w 2438920"/>
              <a:gd name="connsiteY3" fmla="*/ 942355 h 942355"/>
              <a:gd name="connsiteX4" fmla="*/ 0 w 2438920"/>
              <a:gd name="connsiteY4" fmla="*/ 0 h 94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942355">
                <a:moveTo>
                  <a:pt x="0" y="0"/>
                </a:moveTo>
                <a:lnTo>
                  <a:pt x="2438920" y="0"/>
                </a:lnTo>
                <a:lnTo>
                  <a:pt x="2438920" y="942355"/>
                </a:lnTo>
                <a:lnTo>
                  <a:pt x="0" y="942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3268153"/>
              <a:satOff val="-4546"/>
              <a:lumOff val="-17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>
                <a:solidFill>
                  <a:schemeClr val="tx1"/>
                </a:solidFill>
              </a:rPr>
              <a:t>Reflare</a:t>
            </a:r>
            <a:r>
              <a:rPr lang="en-GB" b="1" dirty="0">
                <a:solidFill>
                  <a:schemeClr val="tx1"/>
                </a:solidFill>
              </a:rPr>
              <a:t> of toxicities and long periods of active management needed to treat toxicities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37713" y="2800413"/>
            <a:ext cx="2500394" cy="1085500"/>
          </a:xfrm>
          <a:custGeom>
            <a:avLst/>
            <a:gdLst>
              <a:gd name="connsiteX0" fmla="*/ 0 w 2438920"/>
              <a:gd name="connsiteY0" fmla="*/ 0 h 942355"/>
              <a:gd name="connsiteX1" fmla="*/ 2438920 w 2438920"/>
              <a:gd name="connsiteY1" fmla="*/ 0 h 942355"/>
              <a:gd name="connsiteX2" fmla="*/ 2438920 w 2438920"/>
              <a:gd name="connsiteY2" fmla="*/ 942355 h 942355"/>
              <a:gd name="connsiteX3" fmla="*/ 0 w 2438920"/>
              <a:gd name="connsiteY3" fmla="*/ 942355 h 942355"/>
              <a:gd name="connsiteX4" fmla="*/ 0 w 2438920"/>
              <a:gd name="connsiteY4" fmla="*/ 0 h 94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942355">
                <a:moveTo>
                  <a:pt x="0" y="0"/>
                </a:moveTo>
                <a:lnTo>
                  <a:pt x="2438920" y="0"/>
                </a:lnTo>
                <a:lnTo>
                  <a:pt x="2438920" y="942355"/>
                </a:lnTo>
                <a:lnTo>
                  <a:pt x="0" y="942355"/>
                </a:lnTo>
                <a:lnTo>
                  <a:pt x="0" y="0"/>
                </a:lnTo>
                <a:close/>
              </a:path>
            </a:pathLst>
          </a:custGeom>
          <a:solidFill>
            <a:srgbClr val="6600CC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4085191"/>
              <a:satOff val="-5682"/>
              <a:lumOff val="-21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Withdrawal of the drug </a:t>
            </a:r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≠</a:t>
            </a:r>
            <a:r>
              <a:rPr lang="en-GB" b="1" dirty="0">
                <a:solidFill>
                  <a:schemeClr val="bg1"/>
                </a:solidFill>
              </a:rPr>
              <a:t> resolution of toxicity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43932" y="4044804"/>
            <a:ext cx="2500394" cy="1148374"/>
          </a:xfrm>
          <a:custGeom>
            <a:avLst/>
            <a:gdLst>
              <a:gd name="connsiteX0" fmla="*/ 0 w 2438920"/>
              <a:gd name="connsiteY0" fmla="*/ 0 h 996938"/>
              <a:gd name="connsiteX1" fmla="*/ 2438920 w 2438920"/>
              <a:gd name="connsiteY1" fmla="*/ 0 h 996938"/>
              <a:gd name="connsiteX2" fmla="*/ 2438920 w 2438920"/>
              <a:gd name="connsiteY2" fmla="*/ 996938 h 996938"/>
              <a:gd name="connsiteX3" fmla="*/ 0 w 2438920"/>
              <a:gd name="connsiteY3" fmla="*/ 996938 h 996938"/>
              <a:gd name="connsiteX4" fmla="*/ 0 w 2438920"/>
              <a:gd name="connsiteY4" fmla="*/ 0 h 9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996938">
                <a:moveTo>
                  <a:pt x="0" y="0"/>
                </a:moveTo>
                <a:lnTo>
                  <a:pt x="2438920" y="0"/>
                </a:lnTo>
                <a:lnTo>
                  <a:pt x="2438920" y="996938"/>
                </a:lnTo>
                <a:lnTo>
                  <a:pt x="0" y="996938"/>
                </a:lnTo>
                <a:lnTo>
                  <a:pt x="0" y="0"/>
                </a:lnTo>
                <a:close/>
              </a:path>
            </a:pathLst>
          </a:custGeom>
          <a:solidFill>
            <a:srgbClr val="9900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Understanding of the different mechanism of toxicity and the different management strategies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13933" y="4044804"/>
            <a:ext cx="2441370" cy="1148374"/>
          </a:xfrm>
          <a:custGeom>
            <a:avLst/>
            <a:gdLst>
              <a:gd name="connsiteX0" fmla="*/ 0 w 2438920"/>
              <a:gd name="connsiteY0" fmla="*/ 0 h 996938"/>
              <a:gd name="connsiteX1" fmla="*/ 2438920 w 2438920"/>
              <a:gd name="connsiteY1" fmla="*/ 0 h 996938"/>
              <a:gd name="connsiteX2" fmla="*/ 2438920 w 2438920"/>
              <a:gd name="connsiteY2" fmla="*/ 996938 h 996938"/>
              <a:gd name="connsiteX3" fmla="*/ 0 w 2438920"/>
              <a:gd name="connsiteY3" fmla="*/ 996938 h 996938"/>
              <a:gd name="connsiteX4" fmla="*/ 0 w 2438920"/>
              <a:gd name="connsiteY4" fmla="*/ 0 h 9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996938">
                <a:moveTo>
                  <a:pt x="0" y="0"/>
                </a:moveTo>
                <a:lnTo>
                  <a:pt x="2438920" y="0"/>
                </a:lnTo>
                <a:lnTo>
                  <a:pt x="2438920" y="996938"/>
                </a:lnTo>
                <a:lnTo>
                  <a:pt x="0" y="996938"/>
                </a:lnTo>
                <a:lnTo>
                  <a:pt x="0" y="0"/>
                </a:lnTo>
                <a:close/>
              </a:path>
            </a:pathLst>
          </a:custGeom>
          <a:solidFill>
            <a:srgbClr val="9966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5719268"/>
              <a:satOff val="-7955"/>
              <a:lumOff val="-30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Regular follow-up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37713" y="4044804"/>
            <a:ext cx="2500394" cy="1148374"/>
          </a:xfrm>
          <a:custGeom>
            <a:avLst/>
            <a:gdLst>
              <a:gd name="connsiteX0" fmla="*/ 0 w 2438920"/>
              <a:gd name="connsiteY0" fmla="*/ 0 h 996938"/>
              <a:gd name="connsiteX1" fmla="*/ 2438920 w 2438920"/>
              <a:gd name="connsiteY1" fmla="*/ 0 h 996938"/>
              <a:gd name="connsiteX2" fmla="*/ 2438920 w 2438920"/>
              <a:gd name="connsiteY2" fmla="*/ 996938 h 996938"/>
              <a:gd name="connsiteX3" fmla="*/ 0 w 2438920"/>
              <a:gd name="connsiteY3" fmla="*/ 996938 h 996938"/>
              <a:gd name="connsiteX4" fmla="*/ 0 w 2438920"/>
              <a:gd name="connsiteY4" fmla="*/ 0 h 9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996938">
                <a:moveTo>
                  <a:pt x="0" y="0"/>
                </a:moveTo>
                <a:lnTo>
                  <a:pt x="2438920" y="0"/>
                </a:lnTo>
                <a:lnTo>
                  <a:pt x="2438920" y="996938"/>
                </a:lnTo>
                <a:lnTo>
                  <a:pt x="0" y="996938"/>
                </a:ln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6536306"/>
              <a:satOff val="-9092"/>
              <a:lumOff val="-34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Majority of treatment of toxicity can be over weeks to months, but in some cases can be long term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03351" y="5285044"/>
            <a:ext cx="2451953" cy="1198346"/>
          </a:xfrm>
          <a:custGeom>
            <a:avLst/>
            <a:gdLst>
              <a:gd name="connsiteX0" fmla="*/ 0 w 2438920"/>
              <a:gd name="connsiteY0" fmla="*/ 0 h 915561"/>
              <a:gd name="connsiteX1" fmla="*/ 2438920 w 2438920"/>
              <a:gd name="connsiteY1" fmla="*/ 0 h 915561"/>
              <a:gd name="connsiteX2" fmla="*/ 2438920 w 2438920"/>
              <a:gd name="connsiteY2" fmla="*/ 915561 h 915561"/>
              <a:gd name="connsiteX3" fmla="*/ 0 w 2438920"/>
              <a:gd name="connsiteY3" fmla="*/ 915561 h 915561"/>
              <a:gd name="connsiteX4" fmla="*/ 0 w 2438920"/>
              <a:gd name="connsiteY4" fmla="*/ 0 h 91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920" h="915561">
                <a:moveTo>
                  <a:pt x="0" y="0"/>
                </a:moveTo>
                <a:lnTo>
                  <a:pt x="2438920" y="0"/>
                </a:lnTo>
                <a:lnTo>
                  <a:pt x="2438920" y="915561"/>
                </a:lnTo>
                <a:lnTo>
                  <a:pt x="0" y="915561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No clear predisposing factors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953" y="365125"/>
            <a:ext cx="5657287" cy="69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Mainstay of treatment is steroids e.g. 2mg/Kg IV methylprednisolone or 60mg oral prednisolone</a:t>
            </a:r>
          </a:p>
          <a:p>
            <a:r>
              <a:rPr lang="en-GB" dirty="0" smtClean="0"/>
              <a:t>Further immunosuppression often required, now giving infliximab in house</a:t>
            </a:r>
          </a:p>
          <a:p>
            <a:r>
              <a:rPr lang="en-GB" dirty="0" smtClean="0"/>
              <a:t>Specialist input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9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648" y="548005"/>
            <a:ext cx="803737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Nephrectomy (+resection of </a:t>
            </a:r>
            <a:r>
              <a:rPr lang="en-GB" dirty="0" err="1" smtClean="0"/>
              <a:t>oligometastatic</a:t>
            </a:r>
            <a:r>
              <a:rPr lang="en-GB" dirty="0" smtClean="0"/>
              <a:t> disease)</a:t>
            </a:r>
          </a:p>
          <a:p>
            <a:r>
              <a:rPr lang="en-GB" dirty="0" smtClean="0"/>
              <a:t>Watch and wait (IMDC risk assessment)</a:t>
            </a:r>
          </a:p>
          <a:p>
            <a:r>
              <a:rPr lang="en-GB" dirty="0" smtClean="0"/>
              <a:t>Combination immunotherapy</a:t>
            </a:r>
          </a:p>
          <a:p>
            <a:r>
              <a:rPr lang="en-GB" dirty="0" smtClean="0"/>
              <a:t>TKI</a:t>
            </a:r>
          </a:p>
          <a:p>
            <a:r>
              <a:rPr lang="en-GB" dirty="0" smtClean="0"/>
              <a:t>IO/TKI</a:t>
            </a:r>
          </a:p>
          <a:p>
            <a:r>
              <a:rPr lang="en-GB" dirty="0" err="1" smtClean="0"/>
              <a:t>Sunitinib</a:t>
            </a:r>
            <a:r>
              <a:rPr lang="en-GB" dirty="0" smtClean="0"/>
              <a:t>, </a:t>
            </a:r>
            <a:r>
              <a:rPr lang="en-GB" dirty="0" err="1" smtClean="0"/>
              <a:t>Axtinib</a:t>
            </a:r>
            <a:r>
              <a:rPr lang="en-GB" dirty="0" smtClean="0"/>
              <a:t>, </a:t>
            </a:r>
            <a:r>
              <a:rPr lang="en-GB" dirty="0" err="1" smtClean="0"/>
              <a:t>Pazopanib</a:t>
            </a:r>
            <a:r>
              <a:rPr lang="en-GB" dirty="0" smtClean="0"/>
              <a:t>, </a:t>
            </a:r>
            <a:r>
              <a:rPr lang="en-GB" dirty="0" err="1" smtClean="0"/>
              <a:t>Cabozantanib</a:t>
            </a:r>
            <a:endParaRPr lang="en-GB" dirty="0" smtClean="0"/>
          </a:p>
          <a:p>
            <a:r>
              <a:rPr lang="en-GB" dirty="0" smtClean="0"/>
              <a:t>Diarrhoea, PPE, </a:t>
            </a:r>
            <a:r>
              <a:rPr lang="en-GB" dirty="0" err="1" smtClean="0"/>
              <a:t>Mucositis</a:t>
            </a:r>
            <a:r>
              <a:rPr lang="en-GB" dirty="0" smtClean="0"/>
              <a:t>, Hypertension, Proteinuria, fatigue, liver dysfunction</a:t>
            </a:r>
          </a:p>
          <a:p>
            <a:r>
              <a:rPr lang="en-GB" dirty="0" err="1" smtClean="0"/>
              <a:t>mTOR</a:t>
            </a:r>
            <a:r>
              <a:rPr lang="en-GB" dirty="0" smtClean="0"/>
              <a:t> inhibitor- </a:t>
            </a:r>
            <a:r>
              <a:rPr lang="en-GB" dirty="0" err="1" smtClean="0"/>
              <a:t>everolimus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1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Checkmate 214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394" y="2629694"/>
            <a:ext cx="46672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Bladder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common urological malignancy- 90% urothelial (TCC)</a:t>
            </a:r>
          </a:p>
          <a:p>
            <a:r>
              <a:rPr lang="en-GB" dirty="0" smtClean="0"/>
              <a:t>Non muscle invasive/muscle invasive/metastatic</a:t>
            </a:r>
          </a:p>
          <a:p>
            <a:r>
              <a:rPr lang="en-GB" dirty="0" smtClean="0"/>
              <a:t>TURBT + </a:t>
            </a:r>
            <a:r>
              <a:rPr lang="en-GB" dirty="0" err="1" smtClean="0"/>
              <a:t>intravesical</a:t>
            </a:r>
            <a:r>
              <a:rPr lang="en-GB" dirty="0" smtClean="0"/>
              <a:t> treatment</a:t>
            </a:r>
          </a:p>
          <a:p>
            <a:r>
              <a:rPr lang="en-GB" dirty="0" smtClean="0"/>
              <a:t>Radical Cystectomy/ Radical radiotherapy (+/- </a:t>
            </a:r>
            <a:r>
              <a:rPr lang="en-GB" dirty="0" err="1" smtClean="0"/>
              <a:t>neoadjuvant</a:t>
            </a:r>
            <a:r>
              <a:rPr lang="en-GB" dirty="0" smtClean="0"/>
              <a:t> </a:t>
            </a:r>
            <a:r>
              <a:rPr lang="en-GB" dirty="0" err="1" smtClean="0"/>
              <a:t>GemCis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Atezolizumab</a:t>
            </a:r>
            <a:r>
              <a:rPr lang="en-GB" dirty="0" smtClean="0"/>
              <a:t> (RR23%, CR11%)*</a:t>
            </a:r>
          </a:p>
          <a:p>
            <a:r>
              <a:rPr lang="en-GB" dirty="0" smtClean="0"/>
              <a:t>Palliative </a:t>
            </a:r>
            <a:r>
              <a:rPr lang="en-GB" dirty="0" err="1" smtClean="0"/>
              <a:t>GemCis</a:t>
            </a:r>
            <a:r>
              <a:rPr lang="en-GB" dirty="0" smtClean="0"/>
              <a:t> (ORR 49%, </a:t>
            </a:r>
            <a:r>
              <a:rPr lang="en-GB" dirty="0" err="1" smtClean="0"/>
              <a:t>mOS</a:t>
            </a:r>
            <a:r>
              <a:rPr lang="en-GB" dirty="0" smtClean="0"/>
              <a:t> 15 months)</a:t>
            </a:r>
          </a:p>
          <a:p>
            <a:pPr lvl="1"/>
            <a:r>
              <a:rPr lang="en-GB" dirty="0" smtClean="0"/>
              <a:t>Second line </a:t>
            </a:r>
            <a:r>
              <a:rPr lang="en-GB" dirty="0" err="1" smtClean="0"/>
              <a:t>Pembro</a:t>
            </a:r>
            <a:r>
              <a:rPr lang="en-GB" dirty="0" smtClean="0"/>
              <a:t> (OS 10vs 7 months, RR 21%)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Immunotherapy is an exciting (overhyped?) and growing field</a:t>
            </a:r>
          </a:p>
          <a:p>
            <a:r>
              <a:rPr lang="en-GB" dirty="0" smtClean="0"/>
              <a:t>Unpredictable toxicities</a:t>
            </a:r>
          </a:p>
          <a:p>
            <a:r>
              <a:rPr lang="en-GB" dirty="0" smtClean="0"/>
              <a:t>Mainstay of management is immunosuppression</a:t>
            </a:r>
          </a:p>
          <a:p>
            <a:r>
              <a:rPr lang="en-GB" dirty="0" smtClean="0"/>
              <a:t>Toxicities can be serious and irreversible</a:t>
            </a:r>
          </a:p>
          <a:p>
            <a:r>
              <a:rPr lang="en-GB" dirty="0" smtClean="0"/>
              <a:t>Management of RCC rapidly changing; difficult to say if we are improving outcomes</a:t>
            </a:r>
          </a:p>
          <a:p>
            <a:r>
              <a:rPr lang="en-GB" dirty="0" smtClean="0"/>
              <a:t>Management of bladder cancer more straightforward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Immunotherapy; mechanism of action, indications, adverse effects</a:t>
            </a:r>
          </a:p>
          <a:p>
            <a:r>
              <a:rPr lang="en-GB" dirty="0" smtClean="0"/>
              <a:t>Management of bladder cancer</a:t>
            </a:r>
          </a:p>
          <a:p>
            <a:r>
              <a:rPr lang="en-GB" dirty="0" smtClean="0"/>
              <a:t>Management of renal cancer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9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lmarks of canc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31" y="1097279"/>
            <a:ext cx="7168978" cy="54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02583" y="1658982"/>
            <a:ext cx="2050868" cy="16328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Immunotherapy – a wide field</a:t>
            </a:r>
            <a:endParaRPr lang="en-US" b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3592" y="1557420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27648" y="3501008"/>
            <a:ext cx="1574006" cy="24489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effectLst/>
                <a:latin typeface="+mn-lt"/>
                <a:cs typeface="Arial" panose="020B0604020202020204" pitchFamily="34" charset="0"/>
              </a:rPr>
              <a:t>What is Immunotherapy?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556793"/>
            <a:ext cx="4474840" cy="4497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Tumours express "checkpoint" proteins on their cell surface to escape detection from the immune system; targeted inhibition towards these receptors enhances T-cell response towards the tumour, these treatments are called Immune Checkpoint Inhibitors [ICI]. 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  <p:pic>
        <p:nvPicPr>
          <p:cNvPr id="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2105" y="1704184"/>
            <a:ext cx="3160057" cy="381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3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855726" y="274638"/>
            <a:ext cx="8539086" cy="99412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3200" b="1" dirty="0"/>
              <a:t>Why/how is IO different from chemotherapy/SACT?</a:t>
            </a:r>
          </a:p>
        </p:txBody>
      </p:sp>
      <p:sp>
        <p:nvSpPr>
          <p:cNvPr id="5" name="Content Placeholder 7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12024" y="1628345"/>
            <a:ext cx="3976322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1800" dirty="0"/>
              <a:t>Immuno-Oncology (IO) </a:t>
            </a:r>
            <a:r>
              <a:rPr lang="en-GB" sz="1800" dirty="0"/>
              <a:t>given </a:t>
            </a:r>
            <a:r>
              <a:rPr lang="en-GB" sz="1800" dirty="0"/>
              <a:t>every </a:t>
            </a:r>
            <a:r>
              <a:rPr lang="en-GB" sz="1800" dirty="0"/>
              <a:t>3–4 </a:t>
            </a:r>
            <a:r>
              <a:rPr lang="en-GB" sz="1800" dirty="0"/>
              <a:t>weeks for up to 2 years </a:t>
            </a:r>
            <a:r>
              <a:rPr lang="en-GB" sz="1800" dirty="0"/>
              <a:t>(</a:t>
            </a:r>
            <a:r>
              <a:rPr lang="en-GB" sz="1800" dirty="0"/>
              <a:t>as opposed </a:t>
            </a:r>
            <a:r>
              <a:rPr lang="en-GB" sz="1800" dirty="0"/>
              <a:t>to up to </a:t>
            </a:r>
            <a:r>
              <a:rPr lang="en-GB" sz="1800" dirty="0"/>
              <a:t>4–6 </a:t>
            </a:r>
            <a:r>
              <a:rPr lang="en-GB" sz="1800" dirty="0"/>
              <a:t>cycle courses) in the best supportive care setting</a:t>
            </a:r>
          </a:p>
          <a:p>
            <a:pPr>
              <a:defRPr/>
            </a:pPr>
            <a:r>
              <a:rPr lang="en-GB" sz="1800" dirty="0"/>
              <a:t>IO Adjuvant therapy can be given for up to a year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IO’s often </a:t>
            </a:r>
            <a:r>
              <a:rPr lang="en-GB" sz="1800" dirty="0"/>
              <a:t>have a delayed onset of effect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/>
              <a:t>as it is the </a:t>
            </a:r>
            <a:r>
              <a:rPr lang="en-GB" sz="1800" dirty="0"/>
              <a:t>T-cells </a:t>
            </a:r>
            <a:r>
              <a:rPr lang="en-GB" sz="1800" dirty="0"/>
              <a:t>not the drug producing the effect</a:t>
            </a:r>
            <a:r>
              <a:rPr lang="en-GB" sz="1800" dirty="0"/>
              <a:t>)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Withdrawal of the drug </a:t>
            </a:r>
            <a:r>
              <a:rPr lang="en-GB" sz="1800" dirty="0"/>
              <a:t>may </a:t>
            </a:r>
            <a:r>
              <a:rPr lang="en-GB" sz="1800" dirty="0"/>
              <a:t>not lead to cessation of efficacy or toxicity</a:t>
            </a:r>
          </a:p>
          <a:p>
            <a:pPr>
              <a:defRPr/>
            </a:pPr>
            <a:r>
              <a:rPr lang="en-GB" sz="1800" dirty="0"/>
              <a:t>Less infusion issues compared to chemotherapy/SACT</a:t>
            </a:r>
            <a:endParaRPr lang="en-GB" sz="1800" dirty="0"/>
          </a:p>
          <a:p>
            <a:pPr>
              <a:defRPr/>
            </a:pPr>
            <a:r>
              <a:rPr lang="en-GB" sz="1800" b="1" dirty="0">
                <a:solidFill>
                  <a:srgbClr val="7030A0"/>
                </a:solidFill>
              </a:rPr>
              <a:t>Different toxicities…….</a:t>
            </a:r>
          </a:p>
          <a:p>
            <a:pPr>
              <a:defRPr/>
            </a:pPr>
            <a:endParaRPr lang="en-GB" sz="1800" dirty="0"/>
          </a:p>
          <a:p>
            <a:pPr marL="0" indent="0">
              <a:buNone/>
              <a:defRPr/>
            </a:pPr>
            <a:endParaRPr lang="en-GB" sz="1800" dirty="0"/>
          </a:p>
        </p:txBody>
      </p:sp>
      <p:sp>
        <p:nvSpPr>
          <p:cNvPr id="8" name="Curved Right Arrow 7"/>
          <p:cNvSpPr/>
          <p:nvPr/>
        </p:nvSpPr>
        <p:spPr>
          <a:xfrm rot="16200000">
            <a:off x="2687729" y="2972013"/>
            <a:ext cx="2372948" cy="4036952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5400000">
            <a:off x="2465940" y="623094"/>
            <a:ext cx="2329837" cy="4002698"/>
          </a:xfrm>
          <a:prstGeom prst="curvedRightArrow">
            <a:avLst/>
          </a:prstGeom>
          <a:solidFill>
            <a:srgbClr val="7030A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2478705" y="2234356"/>
            <a:ext cx="23043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Drugs stimulate </a:t>
            </a:r>
            <a:br>
              <a:rPr lang="en-GB" altLang="en-US" dirty="0">
                <a:latin typeface="+mn-lt"/>
              </a:rPr>
            </a:br>
            <a:r>
              <a:rPr lang="en-GB" altLang="en-US" dirty="0">
                <a:latin typeface="+mn-lt"/>
              </a:rPr>
              <a:t>T-cells after which </a:t>
            </a:r>
            <a:r>
              <a:rPr lang="en-GB" altLang="en-US" dirty="0">
                <a:latin typeface="+mn-lt"/>
              </a:rPr>
              <a:t>we have no </a:t>
            </a:r>
            <a:r>
              <a:rPr lang="en-GB" altLang="en-US" dirty="0">
                <a:latin typeface="+mn-lt"/>
              </a:rPr>
              <a:t>external </a:t>
            </a:r>
            <a:r>
              <a:rPr lang="en-GB" altLang="en-US" dirty="0">
                <a:latin typeface="+mn-lt"/>
              </a:rPr>
              <a:t>control </a:t>
            </a:r>
            <a:r>
              <a:rPr lang="en-GB" altLang="en-US" dirty="0">
                <a:latin typeface="+mn-lt"/>
              </a:rPr>
              <a:t>over subsequent efficacy/toxicity</a:t>
            </a:r>
            <a:r>
              <a:rPr lang="en-GB" altLang="en-US" baseline="30000" dirty="0">
                <a:latin typeface="+mn-lt"/>
              </a:rPr>
              <a:t>1</a:t>
            </a:r>
            <a:r>
              <a:rPr lang="en-GB" altLang="en-US" dirty="0">
                <a:latin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It can become a perpetuating </a:t>
            </a:r>
            <a:r>
              <a:rPr lang="en-GB" altLang="en-US" dirty="0">
                <a:latin typeface="+mn-lt"/>
              </a:rPr>
              <a:t>cycle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altLang="en-US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Does not </a:t>
            </a:r>
            <a:r>
              <a:rPr lang="en-GB" altLang="en-US" dirty="0">
                <a:latin typeface="+mn-lt"/>
              </a:rPr>
              <a:t>terminate spontaneously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765162" y="6176965"/>
            <a:ext cx="8629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200" dirty="0"/>
              <a:t>SACT, Systemic Anti-Cancer Therapy</a:t>
            </a:r>
          </a:p>
          <a:p>
            <a:r>
              <a:rPr lang="en-GB" altLang="en-US" sz="1200" dirty="0"/>
              <a:t>1. Li</a:t>
            </a:r>
            <a:r>
              <a:rPr lang="en-GB" altLang="en-US" sz="1200" dirty="0"/>
              <a:t>. </a:t>
            </a:r>
            <a:r>
              <a:rPr lang="en-GB" altLang="en-US" sz="1200" dirty="0"/>
              <a:t>Protein </a:t>
            </a:r>
            <a:r>
              <a:rPr lang="en-GB" altLang="en-US" sz="1200" dirty="0"/>
              <a:t>Cell 2017 </a:t>
            </a:r>
          </a:p>
        </p:txBody>
      </p:sp>
    </p:spTree>
    <p:extLst>
      <p:ext uri="{BB962C8B-B14F-4D97-AF65-F5344CB8AC3E}">
        <p14:creationId xmlns:p14="http://schemas.microsoft.com/office/powerpoint/2010/main" val="40888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effectLst/>
              </a:rPr>
              <a:t>Indications for use</a:t>
            </a:r>
            <a:endParaRPr lang="en-GB" b="1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67608" y="1268761"/>
          <a:ext cx="7173802" cy="489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Available regimes - current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663634"/>
            <a:ext cx="3970784" cy="44253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GB" sz="2000" dirty="0" err="1" smtClean="0"/>
              <a:t>Ipilumumab</a:t>
            </a:r>
            <a:endParaRPr lang="en-GB" sz="2000" dirty="0"/>
          </a:p>
          <a:p>
            <a:pPr>
              <a:lnSpc>
                <a:spcPct val="160000"/>
              </a:lnSpc>
            </a:pPr>
            <a:r>
              <a:rPr lang="en-GB" sz="2000" dirty="0" err="1"/>
              <a:t>Pembrolizumab</a:t>
            </a:r>
            <a:r>
              <a:rPr lang="en-GB" sz="2000" dirty="0"/>
              <a:t> </a:t>
            </a:r>
          </a:p>
          <a:p>
            <a:pPr>
              <a:lnSpc>
                <a:spcPct val="160000"/>
              </a:lnSpc>
            </a:pPr>
            <a:r>
              <a:rPr lang="en-GB" sz="2000" dirty="0" err="1"/>
              <a:t>Nivolumab</a:t>
            </a:r>
            <a:endParaRPr lang="en-GB" sz="2000" dirty="0"/>
          </a:p>
          <a:p>
            <a:pPr>
              <a:lnSpc>
                <a:spcPct val="160000"/>
              </a:lnSpc>
            </a:pPr>
            <a:r>
              <a:rPr lang="en-GB" sz="2000" dirty="0" err="1"/>
              <a:t>Atezolizumab</a:t>
            </a:r>
            <a:endParaRPr lang="en-GB" sz="2000" dirty="0"/>
          </a:p>
          <a:p>
            <a:pPr>
              <a:lnSpc>
                <a:spcPct val="160000"/>
              </a:lnSpc>
            </a:pPr>
            <a:r>
              <a:rPr lang="en-GB" sz="2000" dirty="0" err="1"/>
              <a:t>Cemiplimab</a:t>
            </a:r>
            <a:endParaRPr lang="en-GB" sz="2000" dirty="0"/>
          </a:p>
          <a:p>
            <a:pPr>
              <a:lnSpc>
                <a:spcPct val="160000"/>
              </a:lnSpc>
            </a:pPr>
            <a:r>
              <a:rPr lang="en-GB" sz="2000" dirty="0" err="1" smtClean="0"/>
              <a:t>Avelumab</a:t>
            </a:r>
            <a:endParaRPr lang="en-GB" sz="2000" dirty="0" smtClean="0"/>
          </a:p>
          <a:p>
            <a:pPr>
              <a:lnSpc>
                <a:spcPct val="160000"/>
              </a:lnSpc>
            </a:pPr>
            <a:r>
              <a:rPr lang="en-GB" sz="2000" dirty="0" err="1" smtClean="0"/>
              <a:t>Durvalumab</a:t>
            </a:r>
            <a:endParaRPr lang="en-GB" sz="2000" dirty="0" smtClean="0"/>
          </a:p>
          <a:p>
            <a:pPr>
              <a:lnSpc>
                <a:spcPct val="160000"/>
              </a:lnSpc>
            </a:pPr>
            <a:r>
              <a:rPr lang="en-GB" sz="2000" dirty="0" err="1" smtClean="0"/>
              <a:t>Tremelimumab</a:t>
            </a:r>
            <a:endParaRPr lang="en-GB" sz="2000" dirty="0" smtClean="0"/>
          </a:p>
          <a:p>
            <a:pPr>
              <a:lnSpc>
                <a:spcPct val="160000"/>
              </a:lnSpc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19936" y="1628800"/>
            <a:ext cx="4896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Chemo/IO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Carboplatin/</a:t>
            </a:r>
            <a:r>
              <a:rPr lang="en-GB" sz="2000" dirty="0" err="1"/>
              <a:t>Pemetrexed</a:t>
            </a:r>
            <a:r>
              <a:rPr lang="en-GB" sz="2000" dirty="0"/>
              <a:t>/</a:t>
            </a:r>
            <a:r>
              <a:rPr lang="en-GB" sz="2000" dirty="0" err="1"/>
              <a:t>Pembrolizumab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Carboplatin/Paclitaxel/Bevacizumab/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       </a:t>
            </a:r>
            <a:r>
              <a:rPr lang="en-GB" sz="2000" dirty="0" err="1"/>
              <a:t>Atezolizumab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Carboplatin/Etoposide/</a:t>
            </a:r>
            <a:r>
              <a:rPr lang="en-GB" sz="2000" dirty="0" err="1"/>
              <a:t>Atezolizumab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Carboplatin/Paclitaxel/</a:t>
            </a:r>
            <a:r>
              <a:rPr lang="en-GB" sz="2000" dirty="0" err="1"/>
              <a:t>Pembrolizumab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Abraxane</a:t>
            </a:r>
            <a:r>
              <a:rPr lang="en-GB" sz="2000" dirty="0"/>
              <a:t>/</a:t>
            </a:r>
            <a:r>
              <a:rPr lang="en-GB" sz="2000" dirty="0" err="1"/>
              <a:t>Atezolizumab</a:t>
            </a:r>
            <a:r>
              <a:rPr lang="en-GB" sz="2000" dirty="0"/>
              <a:t> 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TKI/IO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Avelumab</a:t>
            </a:r>
            <a:r>
              <a:rPr lang="en-GB" sz="2000" dirty="0"/>
              <a:t>/</a:t>
            </a:r>
            <a:r>
              <a:rPr lang="en-GB" sz="2000" dirty="0" err="1"/>
              <a:t>Axitinib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 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34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C477-30EE-49E4-8ED1-5EE9F2F5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+mn-lt"/>
              </a:rPr>
              <a:t>IO </a:t>
            </a:r>
            <a:r>
              <a:rPr lang="en-GB" b="1" dirty="0">
                <a:latin typeface="+mn-lt"/>
              </a:rPr>
              <a:t>at </a:t>
            </a:r>
            <a:r>
              <a:rPr lang="en-GB" b="1" dirty="0" smtClean="0">
                <a:latin typeface="+mn-lt"/>
              </a:rPr>
              <a:t>The </a:t>
            </a:r>
            <a:r>
              <a:rPr lang="en-GB" b="1" dirty="0" err="1" smtClean="0">
                <a:latin typeface="+mn-lt"/>
              </a:rPr>
              <a:t>Clatterbridge</a:t>
            </a:r>
            <a:r>
              <a:rPr lang="en-GB" b="1" dirty="0" smtClean="0">
                <a:latin typeface="+mn-lt"/>
              </a:rPr>
              <a:t> Cancer Centre</a:t>
            </a:r>
            <a:endParaRPr lang="en-GB" b="1" dirty="0"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6D0FF9-7356-49D7-A81F-DF6E457B77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00057" y="1628801"/>
          <a:ext cx="3672407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101">
                  <a:extLst>
                    <a:ext uri="{9D8B030D-6E8A-4147-A177-3AD203B41FA5}">
                      <a16:colId xmlns:a16="http://schemas.microsoft.com/office/drawing/2014/main" val="939903328"/>
                    </a:ext>
                  </a:extLst>
                </a:gridCol>
                <a:gridCol w="686060">
                  <a:extLst>
                    <a:ext uri="{9D8B030D-6E8A-4147-A177-3AD203B41FA5}">
                      <a16:colId xmlns:a16="http://schemas.microsoft.com/office/drawing/2014/main" val="3415700703"/>
                    </a:ext>
                  </a:extLst>
                </a:gridCol>
                <a:gridCol w="788042">
                  <a:extLst>
                    <a:ext uri="{9D8B030D-6E8A-4147-A177-3AD203B41FA5}">
                      <a16:colId xmlns:a16="http://schemas.microsoft.com/office/drawing/2014/main" val="569558206"/>
                    </a:ext>
                  </a:extLst>
                </a:gridCol>
                <a:gridCol w="704602">
                  <a:extLst>
                    <a:ext uri="{9D8B030D-6E8A-4147-A177-3AD203B41FA5}">
                      <a16:colId xmlns:a16="http://schemas.microsoft.com/office/drawing/2014/main" val="3494586780"/>
                    </a:ext>
                  </a:extLst>
                </a:gridCol>
                <a:gridCol w="704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998">
                <a:tc>
                  <a:txBody>
                    <a:bodyPr/>
                    <a:lstStyle/>
                    <a:p>
                      <a:r>
                        <a:rPr lang="en-GB" sz="1600" dirty="0"/>
                        <a:t>Time period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June-Dec 2016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2576371815"/>
                  </a:ext>
                </a:extLst>
              </a:tr>
              <a:tr h="1271218">
                <a:tc>
                  <a:txBody>
                    <a:bodyPr/>
                    <a:lstStyle/>
                    <a:p>
                      <a:r>
                        <a:rPr lang="en-GB" sz="1600" dirty="0"/>
                        <a:t>Total number of new starters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567931499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F40339-0E37-4629-A49E-959BD810F2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47902" y="1841862"/>
          <a:ext cx="3990975" cy="405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8546" y="6248403"/>
            <a:ext cx="5065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Olsson-Brown et al Accepted for presentation ESMO Immuno-oncology 2018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91" y="3795236"/>
            <a:ext cx="4442495" cy="24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637</Words>
  <Application>Microsoft Office PowerPoint</Application>
  <PresentationFormat>Widescreen</PresentationFormat>
  <Paragraphs>132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Europa-Regular</vt:lpstr>
      <vt:lpstr>Trebuchet MS</vt:lpstr>
      <vt:lpstr>Wingdings 3</vt:lpstr>
      <vt:lpstr>Facet</vt:lpstr>
      <vt:lpstr>Immunotherapy update Management of Bladder and Renal Cancer </vt:lpstr>
      <vt:lpstr>PowerPoint Presentation</vt:lpstr>
      <vt:lpstr>PowerPoint Presentation</vt:lpstr>
      <vt:lpstr>Immunotherapy – a wide field</vt:lpstr>
      <vt:lpstr>What is Immunotherapy?</vt:lpstr>
      <vt:lpstr>Why/how is IO different from chemotherapy/SACT?</vt:lpstr>
      <vt:lpstr>Indications for use</vt:lpstr>
      <vt:lpstr>Available regimes - current</vt:lpstr>
      <vt:lpstr>IO at The Clatterbridge Cancer Centre</vt:lpstr>
      <vt:lpstr>irAE’s</vt:lpstr>
      <vt:lpstr>Points to consider with IO toxicity</vt:lpstr>
      <vt:lpstr>PowerPoint Presentation</vt:lpstr>
      <vt:lpstr>PowerPoint Presentation</vt:lpstr>
      <vt:lpstr>PowerPoint Presentation</vt:lpstr>
      <vt:lpstr>RCC</vt:lpstr>
      <vt:lpstr>Checkmate 214</vt:lpstr>
      <vt:lpstr>Bladder Cancer</vt:lpstr>
      <vt:lpstr>Summary</vt:lpstr>
      <vt:lpstr>Thank you</vt:lpstr>
    </vt:vector>
  </TitlesOfParts>
  <Company>The Clatterbridge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Immunotherapy update Management of Bladder and Renal Cancer </dc:title>
  <dc:creator>James Parry</dc:creator>
  <cp:lastModifiedBy>James Parry</cp:lastModifiedBy>
  <cp:revision>12</cp:revision>
  <dcterms:created xsi:type="dcterms:W3CDTF">2020-02-06T11:07:23Z</dcterms:created>
  <dcterms:modified xsi:type="dcterms:W3CDTF">2020-02-06T15:39:04Z</dcterms:modified>
</cp:coreProperties>
</file>